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3" r:id="rId4"/>
  </p:sldMasterIdLst>
  <p:notesMasterIdLst>
    <p:notesMasterId r:id="rId24"/>
  </p:notesMasterIdLst>
  <p:sldIdLst>
    <p:sldId id="256" r:id="rId5"/>
    <p:sldId id="266" r:id="rId6"/>
    <p:sldId id="271" r:id="rId7"/>
    <p:sldId id="298" r:id="rId8"/>
    <p:sldId id="284" r:id="rId9"/>
    <p:sldId id="276" r:id="rId10"/>
    <p:sldId id="286" r:id="rId11"/>
    <p:sldId id="258" r:id="rId12"/>
    <p:sldId id="291" r:id="rId13"/>
    <p:sldId id="296" r:id="rId14"/>
    <p:sldId id="272" r:id="rId15"/>
    <p:sldId id="294" r:id="rId16"/>
    <p:sldId id="293" r:id="rId17"/>
    <p:sldId id="297" r:id="rId18"/>
    <p:sldId id="274" r:id="rId19"/>
    <p:sldId id="278" r:id="rId20"/>
    <p:sldId id="269" r:id="rId21"/>
    <p:sldId id="282" r:id="rId22"/>
    <p:sldId id="295"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4B01F34-5B52-4B9A-9C95-271CC5E7A0E5}">
          <p14:sldIdLst>
            <p14:sldId id="256"/>
            <p14:sldId id="266"/>
            <p14:sldId id="271"/>
          </p14:sldIdLst>
        </p14:section>
        <p14:section name="Overview of Data Governance" id="{ED74454C-1D86-47E0-8F08-FE8D55D77FC9}">
          <p14:sldIdLst>
            <p14:sldId id="298"/>
            <p14:sldId id="284"/>
            <p14:sldId id="276"/>
            <p14:sldId id="286"/>
            <p14:sldId id="258"/>
          </p14:sldIdLst>
        </p14:section>
        <p14:section name="How Data Governance Fits into Our Migration" id="{49B4CC78-1D6B-4AE7-B970-56BC28308802}">
          <p14:sldIdLst>
            <p14:sldId id="291"/>
            <p14:sldId id="296"/>
          </p14:sldIdLst>
        </p14:section>
        <p14:section name="Using CEDS Tools" id="{75B222B4-7BF8-4A2C-845D-B955B943F6EC}">
          <p14:sldIdLst>
            <p14:sldId id="272"/>
          </p14:sldIdLst>
        </p14:section>
        <p14:section name="Gap Resolution" id="{3ABB511B-0A54-4424-BC44-4E48BDA616FC}">
          <p14:sldIdLst>
            <p14:sldId id="294"/>
            <p14:sldId id="293"/>
            <p14:sldId id="297"/>
            <p14:sldId id="274"/>
            <p14:sldId id="278"/>
          </p14:sldIdLst>
        </p14:section>
        <p14:section name="Creating a Use Case" id="{B766127D-4920-4DC0-8FF2-833D05F75A47}">
          <p14:sldIdLst>
            <p14:sldId id="269"/>
          </p14:sldIdLst>
        </p14:section>
        <p14:section name="Conclusion and Resources" id="{CC50A338-A831-43F1-8EFF-C9806D8AAFDA}">
          <p14:sldIdLst>
            <p14:sldId id="282"/>
            <p14:sldId id="295"/>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4899303-CF8F-3D2F-4C8A-8627033361D8}" name="Gilbert, Christine (CEPI)" initials="CG" userId="S::GilbertC6@michigan.gov::20abcf52-a2a8-4e66-81fc-acddfc7ca086"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D6A9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111729-D1B6-4F5C-92C8-4EE29BAB873A}" v="1" dt="2025-09-30T14:27:20.3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7" d="100"/>
          <a:sy n="97" d="100"/>
        </p:scale>
        <p:origin x="1074" y="3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lbert, Christine (CEPI)" userId="S::gilbertc6@michigan.gov::20abcf52-a2a8-4e66-81fc-acddfc7ca086" providerId="AD" clId="Web-{6C425AF1-68C1-6BB7-AFEB-FD7A7B6030EC}"/>
    <pc:docChg chg="modSld">
      <pc:chgData name="Gilbert, Christine (CEPI)" userId="S::gilbertc6@michigan.gov::20abcf52-a2a8-4e66-81fc-acddfc7ca086" providerId="AD" clId="Web-{6C425AF1-68C1-6BB7-AFEB-FD7A7B6030EC}" dt="2024-06-06T12:39:55.893" v="165"/>
      <pc:docMkLst>
        <pc:docMk/>
      </pc:docMkLst>
      <pc:sldChg chg="modSp">
        <pc:chgData name="Gilbert, Christine (CEPI)" userId="S::gilbertc6@michigan.gov::20abcf52-a2a8-4e66-81fc-acddfc7ca086" providerId="AD" clId="Web-{6C425AF1-68C1-6BB7-AFEB-FD7A7B6030EC}" dt="2024-06-06T12:39:55.893" v="165"/>
        <pc:sldMkLst>
          <pc:docMk/>
          <pc:sldMk cId="893741241" sldId="278"/>
        </pc:sldMkLst>
      </pc:sldChg>
    </pc:docChg>
  </pc:docChgLst>
  <pc:docChgLst>
    <pc:chgData name="Robinson, Annette (CEPI)" userId="S::robinsona2@michigan.gov::0ec341b4-f7a6-4009-9a53-7f65ea86550b" providerId="AD" clId="Web-{06CE1403-2792-EF60-CE30-BF75D19D83D1}"/>
    <pc:docChg chg="delSld modSld">
      <pc:chgData name="Robinson, Annette (CEPI)" userId="S::robinsona2@michigan.gov::0ec341b4-f7a6-4009-9a53-7f65ea86550b" providerId="AD" clId="Web-{06CE1403-2792-EF60-CE30-BF75D19D83D1}" dt="2024-05-16T16:08:33.579" v="26"/>
      <pc:docMkLst>
        <pc:docMk/>
      </pc:docMkLst>
      <pc:sldChg chg="modSp del">
        <pc:chgData name="Robinson, Annette (CEPI)" userId="S::robinsona2@michigan.gov::0ec341b4-f7a6-4009-9a53-7f65ea86550b" providerId="AD" clId="Web-{06CE1403-2792-EF60-CE30-BF75D19D83D1}" dt="2024-05-16T16:08:33.579" v="26"/>
        <pc:sldMkLst>
          <pc:docMk/>
          <pc:sldMk cId="938506167" sldId="260"/>
        </pc:sldMkLst>
      </pc:sldChg>
      <pc:sldChg chg="modSp">
        <pc:chgData name="Robinson, Annette (CEPI)" userId="S::robinsona2@michigan.gov::0ec341b4-f7a6-4009-9a53-7f65ea86550b" providerId="AD" clId="Web-{06CE1403-2792-EF60-CE30-BF75D19D83D1}" dt="2024-05-16T16:05:58.953" v="23" actId="14100"/>
        <pc:sldMkLst>
          <pc:docMk/>
          <pc:sldMk cId="4169993933" sldId="271"/>
        </pc:sldMkLst>
      </pc:sldChg>
    </pc:docChg>
  </pc:docChgLst>
  <pc:docChgLst>
    <pc:chgData name="Gilbert, Christine (CEPI)" userId="S::gilbertc6@michigan.gov::20abcf52-a2a8-4e66-81fc-acddfc7ca086" providerId="AD" clId="Web-{3707A0FD-D32B-79B6-7956-AE2A635FCD96}"/>
    <pc:docChg chg="modSld">
      <pc:chgData name="Gilbert, Christine (CEPI)" userId="S::gilbertc6@michigan.gov::20abcf52-a2a8-4e66-81fc-acddfc7ca086" providerId="AD" clId="Web-{3707A0FD-D32B-79B6-7956-AE2A635FCD96}" dt="2024-06-12T15:29:36.497" v="71"/>
      <pc:docMkLst>
        <pc:docMk/>
      </pc:docMkLst>
      <pc:sldChg chg="modSp">
        <pc:chgData name="Gilbert, Christine (CEPI)" userId="S::gilbertc6@michigan.gov::20abcf52-a2a8-4e66-81fc-acddfc7ca086" providerId="AD" clId="Web-{3707A0FD-D32B-79B6-7956-AE2A635FCD96}" dt="2024-06-12T15:21:05.253" v="67" actId="20577"/>
        <pc:sldMkLst>
          <pc:docMk/>
          <pc:sldMk cId="2814916383" sldId="269"/>
        </pc:sldMkLst>
      </pc:sldChg>
      <pc:sldChg chg="modSp">
        <pc:chgData name="Gilbert, Christine (CEPI)" userId="S::gilbertc6@michigan.gov::20abcf52-a2a8-4e66-81fc-acddfc7ca086" providerId="AD" clId="Web-{3707A0FD-D32B-79B6-7956-AE2A635FCD96}" dt="2024-06-12T15:01:19.141" v="6" actId="20577"/>
        <pc:sldMkLst>
          <pc:docMk/>
          <pc:sldMk cId="2112068592" sldId="272"/>
        </pc:sldMkLst>
      </pc:sldChg>
      <pc:sldChg chg="modSp">
        <pc:chgData name="Gilbert, Christine (CEPI)" userId="S::gilbertc6@michigan.gov::20abcf52-a2a8-4e66-81fc-acddfc7ca086" providerId="AD" clId="Web-{3707A0FD-D32B-79B6-7956-AE2A635FCD96}" dt="2024-06-12T15:29:36.497" v="71"/>
        <pc:sldMkLst>
          <pc:docMk/>
          <pc:sldMk cId="893741241" sldId="278"/>
        </pc:sldMkLst>
      </pc:sldChg>
    </pc:docChg>
  </pc:docChgLst>
  <pc:docChgLst>
    <pc:chgData name="Gilbert, Christine (CEPI)" userId="20abcf52-a2a8-4e66-81fc-acddfc7ca086" providerId="ADAL" clId="{E1F5A9E6-CB2B-4848-ABC9-2AC46E3CB6A9}"/>
    <pc:docChg chg="undo redo custSel addSld delSld modSld sldOrd">
      <pc:chgData name="Gilbert, Christine (CEPI)" userId="20abcf52-a2a8-4e66-81fc-acddfc7ca086" providerId="ADAL" clId="{E1F5A9E6-CB2B-4848-ABC9-2AC46E3CB6A9}" dt="2024-05-17T15:55:26.138" v="5552" actId="478"/>
      <pc:docMkLst>
        <pc:docMk/>
      </pc:docMkLst>
      <pc:sldChg chg="modSp mod">
        <pc:chgData name="Gilbert, Christine (CEPI)" userId="20abcf52-a2a8-4e66-81fc-acddfc7ca086" providerId="ADAL" clId="{E1F5A9E6-CB2B-4848-ABC9-2AC46E3CB6A9}" dt="2024-05-17T15:24:36.317" v="3841" actId="404"/>
        <pc:sldMkLst>
          <pc:docMk/>
          <pc:sldMk cId="2647027467" sldId="259"/>
        </pc:sldMkLst>
      </pc:sldChg>
      <pc:sldChg chg="addSp modSp mod">
        <pc:chgData name="Gilbert, Christine (CEPI)" userId="20abcf52-a2a8-4e66-81fc-acddfc7ca086" providerId="ADAL" clId="{E1F5A9E6-CB2B-4848-ABC9-2AC46E3CB6A9}" dt="2024-05-17T15:51:33.806" v="5416" actId="14100"/>
        <pc:sldMkLst>
          <pc:docMk/>
          <pc:sldMk cId="374494851" sldId="261"/>
        </pc:sldMkLst>
      </pc:sldChg>
      <pc:sldChg chg="addSp delSp modSp mod">
        <pc:chgData name="Gilbert, Christine (CEPI)" userId="20abcf52-a2a8-4e66-81fc-acddfc7ca086" providerId="ADAL" clId="{E1F5A9E6-CB2B-4848-ABC9-2AC46E3CB6A9}" dt="2024-05-17T15:55:26.138" v="5552" actId="478"/>
        <pc:sldMkLst>
          <pc:docMk/>
          <pc:sldMk cId="4102647106" sldId="264"/>
        </pc:sldMkLst>
      </pc:sldChg>
      <pc:sldChg chg="addSp delSp modSp mod">
        <pc:chgData name="Gilbert, Christine (CEPI)" userId="20abcf52-a2a8-4e66-81fc-acddfc7ca086" providerId="ADAL" clId="{E1F5A9E6-CB2B-4848-ABC9-2AC46E3CB6A9}" dt="2024-05-17T15:32:14.162" v="4089" actId="21"/>
        <pc:sldMkLst>
          <pc:docMk/>
          <pc:sldMk cId="2794769271" sldId="267"/>
        </pc:sldMkLst>
      </pc:sldChg>
      <pc:sldChg chg="addSp modSp mod">
        <pc:chgData name="Gilbert, Christine (CEPI)" userId="20abcf52-a2a8-4e66-81fc-acddfc7ca086" providerId="ADAL" clId="{E1F5A9E6-CB2B-4848-ABC9-2AC46E3CB6A9}" dt="2024-05-17T15:23:28.376" v="3817" actId="1076"/>
        <pc:sldMkLst>
          <pc:docMk/>
          <pc:sldMk cId="4169993933" sldId="271"/>
        </pc:sldMkLst>
      </pc:sldChg>
      <pc:sldChg chg="modSp mod">
        <pc:chgData name="Gilbert, Christine (CEPI)" userId="20abcf52-a2a8-4e66-81fc-acddfc7ca086" providerId="ADAL" clId="{E1F5A9E6-CB2B-4848-ABC9-2AC46E3CB6A9}" dt="2024-05-17T13:40:09.316" v="983" actId="20577"/>
        <pc:sldMkLst>
          <pc:docMk/>
          <pc:sldMk cId="191799996" sldId="274"/>
        </pc:sldMkLst>
      </pc:sldChg>
      <pc:sldChg chg="addSp delSp modSp mod">
        <pc:chgData name="Gilbert, Christine (CEPI)" userId="20abcf52-a2a8-4e66-81fc-acddfc7ca086" providerId="ADAL" clId="{E1F5A9E6-CB2B-4848-ABC9-2AC46E3CB6A9}" dt="2024-05-17T15:54:00.789" v="5541" actId="13926"/>
        <pc:sldMkLst>
          <pc:docMk/>
          <pc:sldMk cId="893741241" sldId="278"/>
        </pc:sldMkLst>
      </pc:sldChg>
      <pc:sldChg chg="addSp modSp add mod">
        <pc:chgData name="Gilbert, Christine (CEPI)" userId="20abcf52-a2a8-4e66-81fc-acddfc7ca086" providerId="ADAL" clId="{E1F5A9E6-CB2B-4848-ABC9-2AC46E3CB6A9}" dt="2024-05-17T15:53:48.953" v="5539" actId="13926"/>
        <pc:sldMkLst>
          <pc:docMk/>
          <pc:sldMk cId="2477785307" sldId="283"/>
        </pc:sldMkLst>
      </pc:sldChg>
      <pc:sldChg chg="addSp modSp add mod">
        <pc:chgData name="Gilbert, Christine (CEPI)" userId="20abcf52-a2a8-4e66-81fc-acddfc7ca086" providerId="ADAL" clId="{E1F5A9E6-CB2B-4848-ABC9-2AC46E3CB6A9}" dt="2024-05-17T15:31:33.779" v="4078" actId="14100"/>
        <pc:sldMkLst>
          <pc:docMk/>
          <pc:sldMk cId="1255542226" sldId="284"/>
        </pc:sldMkLst>
      </pc:sldChg>
      <pc:sldChg chg="add del ord">
        <pc:chgData name="Gilbert, Christine (CEPI)" userId="20abcf52-a2a8-4e66-81fc-acddfc7ca086" providerId="ADAL" clId="{E1F5A9E6-CB2B-4848-ABC9-2AC46E3CB6A9}" dt="2024-05-17T15:32:15.200" v="4090" actId="2890"/>
        <pc:sldMkLst>
          <pc:docMk/>
          <pc:sldMk cId="53732816" sldId="285"/>
        </pc:sldMkLst>
      </pc:sldChg>
      <pc:sldChg chg="addSp delSp modSp add mod">
        <pc:chgData name="Gilbert, Christine (CEPI)" userId="20abcf52-a2a8-4e66-81fc-acddfc7ca086" providerId="ADAL" clId="{E1F5A9E6-CB2B-4848-ABC9-2AC46E3CB6A9}" dt="2024-05-17T15:47:46.430" v="4905" actId="120"/>
        <pc:sldMkLst>
          <pc:docMk/>
          <pc:sldMk cId="1286258111" sldId="285"/>
        </pc:sldMkLst>
      </pc:sldChg>
      <pc:sldChg chg="modSp add ord">
        <pc:chgData name="Gilbert, Christine (CEPI)" userId="20abcf52-a2a8-4e66-81fc-acddfc7ca086" providerId="ADAL" clId="{E1F5A9E6-CB2B-4848-ABC9-2AC46E3CB6A9}" dt="2024-05-17T15:46:10.753" v="4622" actId="20577"/>
        <pc:sldMkLst>
          <pc:docMk/>
          <pc:sldMk cId="1822243022" sldId="286"/>
        </pc:sldMkLst>
      </pc:sldChg>
    </pc:docChg>
  </pc:docChgLst>
  <pc:docChgLst>
    <pc:chgData name="Gilbert, Christine (CEPI)" userId="S::gilbertc6@michigan.gov::20abcf52-a2a8-4e66-81fc-acddfc7ca086" providerId="AD" clId="Web-{E48FC667-2CD7-D712-CA55-18DF872345C8}"/>
    <pc:docChg chg="modSld">
      <pc:chgData name="Gilbert, Christine (CEPI)" userId="S::gilbertc6@michigan.gov::20abcf52-a2a8-4e66-81fc-acddfc7ca086" providerId="AD" clId="Web-{E48FC667-2CD7-D712-CA55-18DF872345C8}" dt="2024-06-20T15:16:45.520" v="62" actId="20577"/>
      <pc:docMkLst>
        <pc:docMk/>
      </pc:docMkLst>
      <pc:sldChg chg="modSp">
        <pc:chgData name="Gilbert, Christine (CEPI)" userId="S::gilbertc6@michigan.gov::20abcf52-a2a8-4e66-81fc-acddfc7ca086" providerId="AD" clId="Web-{E48FC667-2CD7-D712-CA55-18DF872345C8}" dt="2024-06-20T15:02:52.033" v="18" actId="20577"/>
        <pc:sldMkLst>
          <pc:docMk/>
          <pc:sldMk cId="329176196" sldId="289"/>
        </pc:sldMkLst>
      </pc:sldChg>
      <pc:sldChg chg="modSp">
        <pc:chgData name="Gilbert, Christine (CEPI)" userId="S::gilbertc6@michigan.gov::20abcf52-a2a8-4e66-81fc-acddfc7ca086" providerId="AD" clId="Web-{E48FC667-2CD7-D712-CA55-18DF872345C8}" dt="2024-06-20T15:16:45.520" v="62" actId="20577"/>
        <pc:sldMkLst>
          <pc:docMk/>
          <pc:sldMk cId="1621411102" sldId="296"/>
        </pc:sldMkLst>
      </pc:sldChg>
      <pc:sldChg chg="addSp modSp">
        <pc:chgData name="Gilbert, Christine (CEPI)" userId="S::gilbertc6@michigan.gov::20abcf52-a2a8-4e66-81fc-acddfc7ca086" providerId="AD" clId="Web-{E48FC667-2CD7-D712-CA55-18DF872345C8}" dt="2024-06-20T15:00:21.642" v="15" actId="20577"/>
        <pc:sldMkLst>
          <pc:docMk/>
          <pc:sldMk cId="3851988" sldId="297"/>
        </pc:sldMkLst>
      </pc:sldChg>
    </pc:docChg>
  </pc:docChgLst>
  <pc:docChgLst>
    <pc:chgData name="Gilbert, Christine (CEPI)" userId="S::gilbertc6@michigan.gov::20abcf52-a2a8-4e66-81fc-acddfc7ca086" providerId="AD" clId="Web-{6B7CDE30-2CC5-1CB3-5DEB-8FEA19E09E19}"/>
    <pc:docChg chg="modSld">
      <pc:chgData name="Gilbert, Christine (CEPI)" userId="S::gilbertc6@michigan.gov::20abcf52-a2a8-4e66-81fc-acddfc7ca086" providerId="AD" clId="Web-{6B7CDE30-2CC5-1CB3-5DEB-8FEA19E09E19}" dt="2024-06-14T12:17:40.804" v="0" actId="1076"/>
      <pc:docMkLst>
        <pc:docMk/>
      </pc:docMkLst>
      <pc:sldChg chg="modSp">
        <pc:chgData name="Gilbert, Christine (CEPI)" userId="S::gilbertc6@michigan.gov::20abcf52-a2a8-4e66-81fc-acddfc7ca086" providerId="AD" clId="Web-{6B7CDE30-2CC5-1CB3-5DEB-8FEA19E09E19}" dt="2024-06-14T12:17:40.804" v="0" actId="1076"/>
        <pc:sldMkLst>
          <pc:docMk/>
          <pc:sldMk cId="4030835066" sldId="290"/>
        </pc:sldMkLst>
      </pc:sldChg>
    </pc:docChg>
  </pc:docChgLst>
  <pc:docChgLst>
    <pc:chgData name="Robinson, Annette (CEPI)" userId="0ec341b4-f7a6-4009-9a53-7f65ea86550b" providerId="ADAL" clId="{EB2CAF26-8F16-49C2-AEBF-8897045355F6}"/>
    <pc:docChg chg="undo custSel addSld modSld sldOrd">
      <pc:chgData name="Robinson, Annette (CEPI)" userId="0ec341b4-f7a6-4009-9a53-7f65ea86550b" providerId="ADAL" clId="{EB2CAF26-8F16-49C2-AEBF-8897045355F6}" dt="2024-04-11T16:00:43.279" v="1735" actId="20577"/>
      <pc:docMkLst>
        <pc:docMk/>
      </pc:docMkLst>
      <pc:sldChg chg="modSp mod">
        <pc:chgData name="Robinson, Annette (CEPI)" userId="0ec341b4-f7a6-4009-9a53-7f65ea86550b" providerId="ADAL" clId="{EB2CAF26-8F16-49C2-AEBF-8897045355F6}" dt="2024-04-10T20:43:09.954" v="526" actId="113"/>
        <pc:sldMkLst>
          <pc:docMk/>
          <pc:sldMk cId="3634672531" sldId="256"/>
        </pc:sldMkLst>
      </pc:sldChg>
      <pc:sldChg chg="modSp mod">
        <pc:chgData name="Robinson, Annette (CEPI)" userId="0ec341b4-f7a6-4009-9a53-7f65ea86550b" providerId="ADAL" clId="{EB2CAF26-8F16-49C2-AEBF-8897045355F6}" dt="2024-04-11T14:28:40.112" v="1702" actId="20577"/>
        <pc:sldMkLst>
          <pc:docMk/>
          <pc:sldMk cId="1734906055" sldId="258"/>
        </pc:sldMkLst>
      </pc:sldChg>
      <pc:sldChg chg="modSp mod">
        <pc:chgData name="Robinson, Annette (CEPI)" userId="0ec341b4-f7a6-4009-9a53-7f65ea86550b" providerId="ADAL" clId="{EB2CAF26-8F16-49C2-AEBF-8897045355F6}" dt="2024-04-11T14:13:04.870" v="1360" actId="20577"/>
        <pc:sldMkLst>
          <pc:docMk/>
          <pc:sldMk cId="2647027467" sldId="259"/>
        </pc:sldMkLst>
      </pc:sldChg>
      <pc:sldChg chg="modSp mod">
        <pc:chgData name="Robinson, Annette (CEPI)" userId="0ec341b4-f7a6-4009-9a53-7f65ea86550b" providerId="ADAL" clId="{EB2CAF26-8F16-49C2-AEBF-8897045355F6}" dt="2024-04-11T13:13:12.681" v="815" actId="113"/>
        <pc:sldMkLst>
          <pc:docMk/>
          <pc:sldMk cId="938506167" sldId="260"/>
        </pc:sldMkLst>
      </pc:sldChg>
      <pc:sldChg chg="modSp mod">
        <pc:chgData name="Robinson, Annette (CEPI)" userId="0ec341b4-f7a6-4009-9a53-7f65ea86550b" providerId="ADAL" clId="{EB2CAF26-8F16-49C2-AEBF-8897045355F6}" dt="2024-04-11T13:08:09.868" v="620" actId="122"/>
        <pc:sldMkLst>
          <pc:docMk/>
          <pc:sldMk cId="374494851" sldId="261"/>
        </pc:sldMkLst>
      </pc:sldChg>
      <pc:sldChg chg="addSp delSp modSp mod">
        <pc:chgData name="Robinson, Annette (CEPI)" userId="0ec341b4-f7a6-4009-9a53-7f65ea86550b" providerId="ADAL" clId="{EB2CAF26-8F16-49C2-AEBF-8897045355F6}" dt="2024-04-10T20:42:52.123" v="524" actId="113"/>
        <pc:sldMkLst>
          <pc:docMk/>
          <pc:sldMk cId="3028513089" sldId="262"/>
        </pc:sldMkLst>
      </pc:sldChg>
      <pc:sldChg chg="modSp mod">
        <pc:chgData name="Robinson, Annette (CEPI)" userId="0ec341b4-f7a6-4009-9a53-7f65ea86550b" providerId="ADAL" clId="{EB2CAF26-8F16-49C2-AEBF-8897045355F6}" dt="2024-04-11T13:57:20.773" v="1062" actId="14100"/>
        <pc:sldMkLst>
          <pc:docMk/>
          <pc:sldMk cId="3355389544" sldId="263"/>
        </pc:sldMkLst>
      </pc:sldChg>
      <pc:sldChg chg="modSp mod">
        <pc:chgData name="Robinson, Annette (CEPI)" userId="0ec341b4-f7a6-4009-9a53-7f65ea86550b" providerId="ADAL" clId="{EB2CAF26-8F16-49C2-AEBF-8897045355F6}" dt="2024-04-11T13:54:48.622" v="982" actId="20577"/>
        <pc:sldMkLst>
          <pc:docMk/>
          <pc:sldMk cId="4102647106" sldId="264"/>
        </pc:sldMkLst>
      </pc:sldChg>
      <pc:sldChg chg="modSp new mod">
        <pc:chgData name="Robinson, Annette (CEPI)" userId="0ec341b4-f7a6-4009-9a53-7f65ea86550b" providerId="ADAL" clId="{EB2CAF26-8F16-49C2-AEBF-8897045355F6}" dt="2024-04-10T19:48:23.115" v="464" actId="20577"/>
        <pc:sldMkLst>
          <pc:docMk/>
          <pc:sldMk cId="2098018682" sldId="266"/>
        </pc:sldMkLst>
      </pc:sldChg>
      <pc:sldChg chg="modSp add mod">
        <pc:chgData name="Robinson, Annette (CEPI)" userId="0ec341b4-f7a6-4009-9a53-7f65ea86550b" providerId="ADAL" clId="{EB2CAF26-8F16-49C2-AEBF-8897045355F6}" dt="2024-04-11T14:15:34.626" v="1461" actId="20577"/>
        <pc:sldMkLst>
          <pc:docMk/>
          <pc:sldMk cId="2794769271" sldId="267"/>
        </pc:sldMkLst>
      </pc:sldChg>
      <pc:sldChg chg="addSp delSp modSp add mod ord">
        <pc:chgData name="Robinson, Annette (CEPI)" userId="0ec341b4-f7a6-4009-9a53-7f65ea86550b" providerId="ADAL" clId="{EB2CAF26-8F16-49C2-AEBF-8897045355F6}" dt="2024-04-11T14:20:01.792" v="1492" actId="113"/>
        <pc:sldMkLst>
          <pc:docMk/>
          <pc:sldMk cId="2942978678" sldId="268"/>
        </pc:sldMkLst>
      </pc:sldChg>
      <pc:sldChg chg="modSp new mod">
        <pc:chgData name="Robinson, Annette (CEPI)" userId="0ec341b4-f7a6-4009-9a53-7f65ea86550b" providerId="ADAL" clId="{EB2CAF26-8F16-49C2-AEBF-8897045355F6}" dt="2024-04-11T14:01:50.837" v="1193" actId="20577"/>
        <pc:sldMkLst>
          <pc:docMk/>
          <pc:sldMk cId="3932425735" sldId="270"/>
        </pc:sldMkLst>
      </pc:sldChg>
      <pc:sldChg chg="modSp new mod">
        <pc:chgData name="Robinson, Annette (CEPI)" userId="0ec341b4-f7a6-4009-9a53-7f65ea86550b" providerId="ADAL" clId="{EB2CAF26-8F16-49C2-AEBF-8897045355F6}" dt="2024-04-11T16:00:43.279" v="1735" actId="20577"/>
        <pc:sldMkLst>
          <pc:docMk/>
          <pc:sldMk cId="4169993933" sldId="271"/>
        </pc:sldMkLst>
      </pc:sldChg>
    </pc:docChg>
  </pc:docChgLst>
  <pc:docChgLst>
    <pc:chgData name="Robinson, Annette (CEPI)" userId="S::robinsona2@michigan.gov::0ec341b4-f7a6-4009-9a53-7f65ea86550b" providerId="AD" clId="Web-{1A945224-8825-18F5-A992-318E42CE2C7E}"/>
    <pc:docChg chg="addSld modSld addMainMaster delMainMaster">
      <pc:chgData name="Robinson, Annette (CEPI)" userId="S::robinsona2@michigan.gov::0ec341b4-f7a6-4009-9a53-7f65ea86550b" providerId="AD" clId="Web-{1A945224-8825-18F5-A992-318E42CE2C7E}" dt="2024-05-02T15:17:02.957" v="70" actId="20577"/>
      <pc:docMkLst>
        <pc:docMk/>
      </pc:docMkLst>
      <pc:sldChg chg="delSp modSp mod modClrScheme chgLayout">
        <pc:chgData name="Robinson, Annette (CEPI)" userId="S::robinsona2@michigan.gov::0ec341b4-f7a6-4009-9a53-7f65ea86550b" providerId="AD" clId="Web-{1A945224-8825-18F5-A992-318E42CE2C7E}" dt="2024-05-01T19:20:54.491" v="2"/>
        <pc:sldMkLst>
          <pc:docMk/>
          <pc:sldMk cId="3634672531" sldId="256"/>
        </pc:sldMkLst>
      </pc:sldChg>
      <pc:sldChg chg="modSp mod modClrScheme chgLayout">
        <pc:chgData name="Robinson, Annette (CEPI)" userId="S::robinsona2@michigan.gov::0ec341b4-f7a6-4009-9a53-7f65ea86550b" providerId="AD" clId="Web-{1A945224-8825-18F5-A992-318E42CE2C7E}" dt="2024-05-02T15:04:00.021" v="11" actId="20577"/>
        <pc:sldMkLst>
          <pc:docMk/>
          <pc:sldMk cId="1734906055" sldId="258"/>
        </pc:sldMkLst>
      </pc:sldChg>
      <pc:sldChg chg="modSp mod modClrScheme chgLayout">
        <pc:chgData name="Robinson, Annette (CEPI)" userId="S::robinsona2@michigan.gov::0ec341b4-f7a6-4009-9a53-7f65ea86550b" providerId="AD" clId="Web-{1A945224-8825-18F5-A992-318E42CE2C7E}" dt="2024-05-01T19:20:54.491" v="2"/>
        <pc:sldMkLst>
          <pc:docMk/>
          <pc:sldMk cId="2647027467" sldId="259"/>
        </pc:sldMkLst>
      </pc:sldChg>
      <pc:sldChg chg="modSp mod modClrScheme chgLayout">
        <pc:chgData name="Robinson, Annette (CEPI)" userId="S::robinsona2@michigan.gov::0ec341b4-f7a6-4009-9a53-7f65ea86550b" providerId="AD" clId="Web-{1A945224-8825-18F5-A992-318E42CE2C7E}" dt="2024-05-01T19:20:54.491" v="2"/>
        <pc:sldMkLst>
          <pc:docMk/>
          <pc:sldMk cId="938506167" sldId="260"/>
        </pc:sldMkLst>
      </pc:sldChg>
      <pc:sldChg chg="modSp mod modClrScheme chgLayout">
        <pc:chgData name="Robinson, Annette (CEPI)" userId="S::robinsona2@michigan.gov::0ec341b4-f7a6-4009-9a53-7f65ea86550b" providerId="AD" clId="Web-{1A945224-8825-18F5-A992-318E42CE2C7E}" dt="2024-05-01T19:20:54.491" v="2"/>
        <pc:sldMkLst>
          <pc:docMk/>
          <pc:sldMk cId="374494851" sldId="261"/>
        </pc:sldMkLst>
      </pc:sldChg>
      <pc:sldChg chg="modSp mod modClrScheme chgLayout">
        <pc:chgData name="Robinson, Annette (CEPI)" userId="S::robinsona2@michigan.gov::0ec341b4-f7a6-4009-9a53-7f65ea86550b" providerId="AD" clId="Web-{1A945224-8825-18F5-A992-318E42CE2C7E}" dt="2024-05-01T19:20:54.491" v="2"/>
        <pc:sldMkLst>
          <pc:docMk/>
          <pc:sldMk cId="3028513089" sldId="262"/>
        </pc:sldMkLst>
      </pc:sldChg>
      <pc:sldChg chg="modSp mod modClrScheme chgLayout">
        <pc:chgData name="Robinson, Annette (CEPI)" userId="S::robinsona2@michigan.gov::0ec341b4-f7a6-4009-9a53-7f65ea86550b" providerId="AD" clId="Web-{1A945224-8825-18F5-A992-318E42CE2C7E}" dt="2024-05-01T19:20:54.491" v="2"/>
        <pc:sldMkLst>
          <pc:docMk/>
          <pc:sldMk cId="3355389544" sldId="263"/>
        </pc:sldMkLst>
      </pc:sldChg>
      <pc:sldChg chg="modSp mod modClrScheme chgLayout">
        <pc:chgData name="Robinson, Annette (CEPI)" userId="S::robinsona2@michigan.gov::0ec341b4-f7a6-4009-9a53-7f65ea86550b" providerId="AD" clId="Web-{1A945224-8825-18F5-A992-318E42CE2C7E}" dt="2024-05-01T19:20:54.491" v="2"/>
        <pc:sldMkLst>
          <pc:docMk/>
          <pc:sldMk cId="4102647106" sldId="264"/>
        </pc:sldMkLst>
      </pc:sldChg>
      <pc:sldChg chg="modSp mod modClrScheme chgLayout">
        <pc:chgData name="Robinson, Annette (CEPI)" userId="S::robinsona2@michigan.gov::0ec341b4-f7a6-4009-9a53-7f65ea86550b" providerId="AD" clId="Web-{1A945224-8825-18F5-A992-318E42CE2C7E}" dt="2024-05-01T19:20:54.491" v="2"/>
        <pc:sldMkLst>
          <pc:docMk/>
          <pc:sldMk cId="3959145681" sldId="265"/>
        </pc:sldMkLst>
      </pc:sldChg>
      <pc:sldChg chg="modSp mod modClrScheme chgLayout">
        <pc:chgData name="Robinson, Annette (CEPI)" userId="S::robinsona2@michigan.gov::0ec341b4-f7a6-4009-9a53-7f65ea86550b" providerId="AD" clId="Web-{1A945224-8825-18F5-A992-318E42CE2C7E}" dt="2024-05-01T19:20:54.491" v="2"/>
        <pc:sldMkLst>
          <pc:docMk/>
          <pc:sldMk cId="2098018682" sldId="266"/>
        </pc:sldMkLst>
      </pc:sldChg>
      <pc:sldChg chg="modSp mod modClrScheme chgLayout">
        <pc:chgData name="Robinson, Annette (CEPI)" userId="S::robinsona2@michigan.gov::0ec341b4-f7a6-4009-9a53-7f65ea86550b" providerId="AD" clId="Web-{1A945224-8825-18F5-A992-318E42CE2C7E}" dt="2024-05-01T19:20:54.491" v="2"/>
        <pc:sldMkLst>
          <pc:docMk/>
          <pc:sldMk cId="2794769271" sldId="267"/>
        </pc:sldMkLst>
      </pc:sldChg>
      <pc:sldChg chg="modSp mod modClrScheme chgLayout">
        <pc:chgData name="Robinson, Annette (CEPI)" userId="S::robinsona2@michigan.gov::0ec341b4-f7a6-4009-9a53-7f65ea86550b" providerId="AD" clId="Web-{1A945224-8825-18F5-A992-318E42CE2C7E}" dt="2024-05-01T19:20:54.491" v="2"/>
        <pc:sldMkLst>
          <pc:docMk/>
          <pc:sldMk cId="2814916383" sldId="269"/>
        </pc:sldMkLst>
      </pc:sldChg>
      <pc:sldChg chg="modSp mod modClrScheme chgLayout">
        <pc:chgData name="Robinson, Annette (CEPI)" userId="S::robinsona2@michigan.gov::0ec341b4-f7a6-4009-9a53-7f65ea86550b" providerId="AD" clId="Web-{1A945224-8825-18F5-A992-318E42CE2C7E}" dt="2024-05-02T15:17:02.957" v="70" actId="20577"/>
        <pc:sldMkLst>
          <pc:docMk/>
          <pc:sldMk cId="3932425735" sldId="270"/>
        </pc:sldMkLst>
      </pc:sldChg>
      <pc:sldChg chg="modSp mod modClrScheme chgLayout">
        <pc:chgData name="Robinson, Annette (CEPI)" userId="S::robinsona2@michigan.gov::0ec341b4-f7a6-4009-9a53-7f65ea86550b" providerId="AD" clId="Web-{1A945224-8825-18F5-A992-318E42CE2C7E}" dt="2024-05-01T19:20:54.491" v="2"/>
        <pc:sldMkLst>
          <pc:docMk/>
          <pc:sldMk cId="4169993933" sldId="271"/>
        </pc:sldMkLst>
      </pc:sldChg>
      <pc:sldChg chg="modSp mod modClrScheme chgLayout">
        <pc:chgData name="Robinson, Annette (CEPI)" userId="S::robinsona2@michigan.gov::0ec341b4-f7a6-4009-9a53-7f65ea86550b" providerId="AD" clId="Web-{1A945224-8825-18F5-A992-318E42CE2C7E}" dt="2024-05-01T19:20:54.491" v="2"/>
        <pc:sldMkLst>
          <pc:docMk/>
          <pc:sldMk cId="2112068592" sldId="272"/>
        </pc:sldMkLst>
      </pc:sldChg>
      <pc:sldChg chg="modSp mod modClrScheme chgLayout">
        <pc:chgData name="Robinson, Annette (CEPI)" userId="S::robinsona2@michigan.gov::0ec341b4-f7a6-4009-9a53-7f65ea86550b" providerId="AD" clId="Web-{1A945224-8825-18F5-A992-318E42CE2C7E}" dt="2024-05-01T19:42:28.393" v="3" actId="20577"/>
        <pc:sldMkLst>
          <pc:docMk/>
          <pc:sldMk cId="4206101290" sldId="273"/>
        </pc:sldMkLst>
      </pc:sldChg>
      <pc:sldChg chg="modSp add">
        <pc:chgData name="Robinson, Annette (CEPI)" userId="S::robinsona2@michigan.gov::0ec341b4-f7a6-4009-9a53-7f65ea86550b" providerId="AD" clId="Web-{1A945224-8825-18F5-A992-318E42CE2C7E}" dt="2024-05-02T15:08:41.786" v="42" actId="20577"/>
        <pc:sldMkLst>
          <pc:docMk/>
          <pc:sldMk cId="191799996" sldId="274"/>
        </pc:sldMkLst>
      </pc:sldChg>
      <pc:sldChg chg="delSp modSp add">
        <pc:chgData name="Robinson, Annette (CEPI)" userId="S::robinsona2@michigan.gov::0ec341b4-f7a6-4009-9a53-7f65ea86550b" providerId="AD" clId="Web-{1A945224-8825-18F5-A992-318E42CE2C7E}" dt="2024-05-02T15:16:33.644" v="58"/>
        <pc:sldMkLst>
          <pc:docMk/>
          <pc:sldMk cId="2798563282" sldId="275"/>
        </pc:sldMkLst>
      </pc:sldChg>
      <pc:sldMasterChg chg="add del addSldLayout delSldLayout">
        <pc:chgData name="Robinson, Annette (CEPI)" userId="S::robinsona2@michigan.gov::0ec341b4-f7a6-4009-9a53-7f65ea86550b" providerId="AD" clId="Web-{1A945224-8825-18F5-A992-318E42CE2C7E}" dt="2024-05-01T19:20:54.491" v="2"/>
        <pc:sldMasterMkLst>
          <pc:docMk/>
          <pc:sldMasterMk cId="358505832" sldId="2147483855"/>
        </pc:sldMasterMkLst>
        <pc:sldLayoutChg chg="add del">
          <pc:chgData name="Robinson, Annette (CEPI)" userId="S::robinsona2@michigan.gov::0ec341b4-f7a6-4009-9a53-7f65ea86550b" providerId="AD" clId="Web-{1A945224-8825-18F5-A992-318E42CE2C7E}" dt="2024-05-01T19:20:54.491" v="2"/>
          <pc:sldLayoutMkLst>
            <pc:docMk/>
            <pc:sldMasterMk cId="358505832" sldId="2147483855"/>
            <pc:sldLayoutMk cId="3127313245" sldId="2147483856"/>
          </pc:sldLayoutMkLst>
        </pc:sldLayoutChg>
        <pc:sldLayoutChg chg="add del">
          <pc:chgData name="Robinson, Annette (CEPI)" userId="S::robinsona2@michigan.gov::0ec341b4-f7a6-4009-9a53-7f65ea86550b" providerId="AD" clId="Web-{1A945224-8825-18F5-A992-318E42CE2C7E}" dt="2024-05-01T19:20:54.491" v="2"/>
          <pc:sldLayoutMkLst>
            <pc:docMk/>
            <pc:sldMasterMk cId="358505832" sldId="2147483855"/>
            <pc:sldLayoutMk cId="1072006317" sldId="2147483857"/>
          </pc:sldLayoutMkLst>
        </pc:sldLayoutChg>
        <pc:sldLayoutChg chg="add del">
          <pc:chgData name="Robinson, Annette (CEPI)" userId="S::robinsona2@michigan.gov::0ec341b4-f7a6-4009-9a53-7f65ea86550b" providerId="AD" clId="Web-{1A945224-8825-18F5-A992-318E42CE2C7E}" dt="2024-05-01T19:20:54.491" v="2"/>
          <pc:sldLayoutMkLst>
            <pc:docMk/>
            <pc:sldMasterMk cId="358505832" sldId="2147483855"/>
            <pc:sldLayoutMk cId="4119874471" sldId="2147483858"/>
          </pc:sldLayoutMkLst>
        </pc:sldLayoutChg>
        <pc:sldLayoutChg chg="add del">
          <pc:chgData name="Robinson, Annette (CEPI)" userId="S::robinsona2@michigan.gov::0ec341b4-f7a6-4009-9a53-7f65ea86550b" providerId="AD" clId="Web-{1A945224-8825-18F5-A992-318E42CE2C7E}" dt="2024-05-01T19:20:54.491" v="2"/>
          <pc:sldLayoutMkLst>
            <pc:docMk/>
            <pc:sldMasterMk cId="358505832" sldId="2147483855"/>
            <pc:sldLayoutMk cId="1784998421" sldId="2147483859"/>
          </pc:sldLayoutMkLst>
        </pc:sldLayoutChg>
        <pc:sldLayoutChg chg="add del">
          <pc:chgData name="Robinson, Annette (CEPI)" userId="S::robinsona2@michigan.gov::0ec341b4-f7a6-4009-9a53-7f65ea86550b" providerId="AD" clId="Web-{1A945224-8825-18F5-A992-318E42CE2C7E}" dt="2024-05-01T19:20:54.491" v="2"/>
          <pc:sldLayoutMkLst>
            <pc:docMk/>
            <pc:sldMasterMk cId="358505832" sldId="2147483855"/>
            <pc:sldLayoutMk cId="1126394431" sldId="2147483860"/>
          </pc:sldLayoutMkLst>
        </pc:sldLayoutChg>
        <pc:sldLayoutChg chg="add del">
          <pc:chgData name="Robinson, Annette (CEPI)" userId="S::robinsona2@michigan.gov::0ec341b4-f7a6-4009-9a53-7f65ea86550b" providerId="AD" clId="Web-{1A945224-8825-18F5-A992-318E42CE2C7E}" dt="2024-05-01T19:20:54.491" v="2"/>
          <pc:sldLayoutMkLst>
            <pc:docMk/>
            <pc:sldMasterMk cId="358505832" sldId="2147483855"/>
            <pc:sldLayoutMk cId="1206813481" sldId="2147483861"/>
          </pc:sldLayoutMkLst>
        </pc:sldLayoutChg>
        <pc:sldLayoutChg chg="add del">
          <pc:chgData name="Robinson, Annette (CEPI)" userId="S::robinsona2@michigan.gov::0ec341b4-f7a6-4009-9a53-7f65ea86550b" providerId="AD" clId="Web-{1A945224-8825-18F5-A992-318E42CE2C7E}" dt="2024-05-01T19:20:54.491" v="2"/>
          <pc:sldLayoutMkLst>
            <pc:docMk/>
            <pc:sldMasterMk cId="358505832" sldId="2147483855"/>
            <pc:sldLayoutMk cId="3585660314" sldId="2147483862"/>
          </pc:sldLayoutMkLst>
        </pc:sldLayoutChg>
        <pc:sldLayoutChg chg="add del">
          <pc:chgData name="Robinson, Annette (CEPI)" userId="S::robinsona2@michigan.gov::0ec341b4-f7a6-4009-9a53-7f65ea86550b" providerId="AD" clId="Web-{1A945224-8825-18F5-A992-318E42CE2C7E}" dt="2024-05-01T19:20:54.491" v="2"/>
          <pc:sldLayoutMkLst>
            <pc:docMk/>
            <pc:sldMasterMk cId="358505832" sldId="2147483855"/>
            <pc:sldLayoutMk cId="2820503823" sldId="2147483863"/>
          </pc:sldLayoutMkLst>
        </pc:sldLayoutChg>
        <pc:sldLayoutChg chg="add del">
          <pc:chgData name="Robinson, Annette (CEPI)" userId="S::robinsona2@michigan.gov::0ec341b4-f7a6-4009-9a53-7f65ea86550b" providerId="AD" clId="Web-{1A945224-8825-18F5-A992-318E42CE2C7E}" dt="2024-05-01T19:20:54.491" v="2"/>
          <pc:sldLayoutMkLst>
            <pc:docMk/>
            <pc:sldMasterMk cId="358505832" sldId="2147483855"/>
            <pc:sldLayoutMk cId="2735362973" sldId="2147483864"/>
          </pc:sldLayoutMkLst>
        </pc:sldLayoutChg>
        <pc:sldLayoutChg chg="add del">
          <pc:chgData name="Robinson, Annette (CEPI)" userId="S::robinsona2@michigan.gov::0ec341b4-f7a6-4009-9a53-7f65ea86550b" providerId="AD" clId="Web-{1A945224-8825-18F5-A992-318E42CE2C7E}" dt="2024-05-01T19:20:54.491" v="2"/>
          <pc:sldLayoutMkLst>
            <pc:docMk/>
            <pc:sldMasterMk cId="358505832" sldId="2147483855"/>
            <pc:sldLayoutMk cId="1696551245" sldId="2147483865"/>
          </pc:sldLayoutMkLst>
        </pc:sldLayoutChg>
        <pc:sldLayoutChg chg="add del">
          <pc:chgData name="Robinson, Annette (CEPI)" userId="S::robinsona2@michigan.gov::0ec341b4-f7a6-4009-9a53-7f65ea86550b" providerId="AD" clId="Web-{1A945224-8825-18F5-A992-318E42CE2C7E}" dt="2024-05-01T19:20:54.491" v="2"/>
          <pc:sldLayoutMkLst>
            <pc:docMk/>
            <pc:sldMasterMk cId="358505832" sldId="2147483855"/>
            <pc:sldLayoutMk cId="4140398636" sldId="2147483866"/>
          </pc:sldLayoutMkLst>
        </pc:sldLayoutChg>
        <pc:sldLayoutChg chg="add del">
          <pc:chgData name="Robinson, Annette (CEPI)" userId="S::robinsona2@michigan.gov::0ec341b4-f7a6-4009-9a53-7f65ea86550b" providerId="AD" clId="Web-{1A945224-8825-18F5-A992-318E42CE2C7E}" dt="2024-05-01T19:20:54.491" v="2"/>
          <pc:sldLayoutMkLst>
            <pc:docMk/>
            <pc:sldMasterMk cId="358505832" sldId="2147483855"/>
            <pc:sldLayoutMk cId="3034729676" sldId="2147483867"/>
          </pc:sldLayoutMkLst>
        </pc:sldLayoutChg>
        <pc:sldLayoutChg chg="add del">
          <pc:chgData name="Robinson, Annette (CEPI)" userId="S::robinsona2@michigan.gov::0ec341b4-f7a6-4009-9a53-7f65ea86550b" providerId="AD" clId="Web-{1A945224-8825-18F5-A992-318E42CE2C7E}" dt="2024-05-01T19:20:54.491" v="2"/>
          <pc:sldLayoutMkLst>
            <pc:docMk/>
            <pc:sldMasterMk cId="358505832" sldId="2147483855"/>
            <pc:sldLayoutMk cId="4196203923" sldId="2147483868"/>
          </pc:sldLayoutMkLst>
        </pc:sldLayoutChg>
        <pc:sldLayoutChg chg="add del">
          <pc:chgData name="Robinson, Annette (CEPI)" userId="S::robinsona2@michigan.gov::0ec341b4-f7a6-4009-9a53-7f65ea86550b" providerId="AD" clId="Web-{1A945224-8825-18F5-A992-318E42CE2C7E}" dt="2024-05-01T19:20:54.491" v="2"/>
          <pc:sldLayoutMkLst>
            <pc:docMk/>
            <pc:sldMasterMk cId="358505832" sldId="2147483855"/>
            <pc:sldLayoutMk cId="3565613200" sldId="2147483869"/>
          </pc:sldLayoutMkLst>
        </pc:sldLayoutChg>
        <pc:sldLayoutChg chg="add del">
          <pc:chgData name="Robinson, Annette (CEPI)" userId="S::robinsona2@michigan.gov::0ec341b4-f7a6-4009-9a53-7f65ea86550b" providerId="AD" clId="Web-{1A945224-8825-18F5-A992-318E42CE2C7E}" dt="2024-05-01T19:20:54.491" v="2"/>
          <pc:sldLayoutMkLst>
            <pc:docMk/>
            <pc:sldMasterMk cId="358505832" sldId="2147483855"/>
            <pc:sldLayoutMk cId="1575537893" sldId="2147483870"/>
          </pc:sldLayoutMkLst>
        </pc:sldLayoutChg>
        <pc:sldLayoutChg chg="add del">
          <pc:chgData name="Robinson, Annette (CEPI)" userId="S::robinsona2@michigan.gov::0ec341b4-f7a6-4009-9a53-7f65ea86550b" providerId="AD" clId="Web-{1A945224-8825-18F5-A992-318E42CE2C7E}" dt="2024-05-01T19:20:54.491" v="2"/>
          <pc:sldLayoutMkLst>
            <pc:docMk/>
            <pc:sldMasterMk cId="358505832" sldId="2147483855"/>
            <pc:sldLayoutMk cId="2764978091" sldId="2147483871"/>
          </pc:sldLayoutMkLst>
        </pc:sldLayoutChg>
        <pc:sldLayoutChg chg="add del">
          <pc:chgData name="Robinson, Annette (CEPI)" userId="S::robinsona2@michigan.gov::0ec341b4-f7a6-4009-9a53-7f65ea86550b" providerId="AD" clId="Web-{1A945224-8825-18F5-A992-318E42CE2C7E}" dt="2024-05-01T19:20:54.491" v="2"/>
          <pc:sldLayoutMkLst>
            <pc:docMk/>
            <pc:sldMasterMk cId="358505832" sldId="2147483855"/>
            <pc:sldLayoutMk cId="1936855065" sldId="2147483872"/>
          </pc:sldLayoutMkLst>
        </pc:sldLayoutChg>
      </pc:sldMasterChg>
      <pc:sldMasterChg chg="add del addSldLayout delSldLayout modSldLayout">
        <pc:chgData name="Robinson, Annette (CEPI)" userId="S::robinsona2@michigan.gov::0ec341b4-f7a6-4009-9a53-7f65ea86550b" providerId="AD" clId="Web-{1A945224-8825-18F5-A992-318E42CE2C7E}" dt="2024-05-01T19:20:54.491" v="2"/>
        <pc:sldMasterMkLst>
          <pc:docMk/>
          <pc:sldMasterMk cId="804432539" sldId="2147483873"/>
        </pc:sldMasterMkLst>
        <pc:sldLayoutChg chg="add del mod replId">
          <pc:chgData name="Robinson, Annette (CEPI)" userId="S::robinsona2@michigan.gov::0ec341b4-f7a6-4009-9a53-7f65ea86550b" providerId="AD" clId="Web-{1A945224-8825-18F5-A992-318E42CE2C7E}" dt="2024-05-01T19:20:54.491" v="2"/>
          <pc:sldLayoutMkLst>
            <pc:docMk/>
            <pc:sldMasterMk cId="804432539" sldId="2147483873"/>
            <pc:sldLayoutMk cId="1563235880" sldId="2147483874"/>
          </pc:sldLayoutMkLst>
        </pc:sldLayoutChg>
        <pc:sldLayoutChg chg="add del mod replId">
          <pc:chgData name="Robinson, Annette (CEPI)" userId="S::robinsona2@michigan.gov::0ec341b4-f7a6-4009-9a53-7f65ea86550b" providerId="AD" clId="Web-{1A945224-8825-18F5-A992-318E42CE2C7E}" dt="2024-05-01T19:20:54.491" v="2"/>
          <pc:sldLayoutMkLst>
            <pc:docMk/>
            <pc:sldMasterMk cId="804432539" sldId="2147483873"/>
            <pc:sldLayoutMk cId="1557693523" sldId="2147483875"/>
          </pc:sldLayoutMkLst>
        </pc:sldLayoutChg>
        <pc:sldLayoutChg chg="add del mod replId">
          <pc:chgData name="Robinson, Annette (CEPI)" userId="S::robinsona2@michigan.gov::0ec341b4-f7a6-4009-9a53-7f65ea86550b" providerId="AD" clId="Web-{1A945224-8825-18F5-A992-318E42CE2C7E}" dt="2024-05-01T19:20:54.491" v="2"/>
          <pc:sldLayoutMkLst>
            <pc:docMk/>
            <pc:sldMasterMk cId="804432539" sldId="2147483873"/>
            <pc:sldLayoutMk cId="1545201478" sldId="2147483876"/>
          </pc:sldLayoutMkLst>
        </pc:sldLayoutChg>
        <pc:sldLayoutChg chg="add del mod replId">
          <pc:chgData name="Robinson, Annette (CEPI)" userId="S::robinsona2@michigan.gov::0ec341b4-f7a6-4009-9a53-7f65ea86550b" providerId="AD" clId="Web-{1A945224-8825-18F5-A992-318E42CE2C7E}" dt="2024-05-01T19:20:54.491" v="2"/>
          <pc:sldLayoutMkLst>
            <pc:docMk/>
            <pc:sldMasterMk cId="804432539" sldId="2147483873"/>
            <pc:sldLayoutMk cId="529561927" sldId="2147483877"/>
          </pc:sldLayoutMkLst>
        </pc:sldLayoutChg>
        <pc:sldLayoutChg chg="add del mod replId">
          <pc:chgData name="Robinson, Annette (CEPI)" userId="S::robinsona2@michigan.gov::0ec341b4-f7a6-4009-9a53-7f65ea86550b" providerId="AD" clId="Web-{1A945224-8825-18F5-A992-318E42CE2C7E}" dt="2024-05-01T19:20:54.491" v="2"/>
          <pc:sldLayoutMkLst>
            <pc:docMk/>
            <pc:sldMasterMk cId="804432539" sldId="2147483873"/>
            <pc:sldLayoutMk cId="2233073838" sldId="2147483878"/>
          </pc:sldLayoutMkLst>
        </pc:sldLayoutChg>
        <pc:sldLayoutChg chg="add del mod replId">
          <pc:chgData name="Robinson, Annette (CEPI)" userId="S::robinsona2@michigan.gov::0ec341b4-f7a6-4009-9a53-7f65ea86550b" providerId="AD" clId="Web-{1A945224-8825-18F5-A992-318E42CE2C7E}" dt="2024-05-01T19:20:54.491" v="2"/>
          <pc:sldLayoutMkLst>
            <pc:docMk/>
            <pc:sldMasterMk cId="804432539" sldId="2147483873"/>
            <pc:sldLayoutMk cId="3751927645" sldId="2147483879"/>
          </pc:sldLayoutMkLst>
        </pc:sldLayoutChg>
        <pc:sldLayoutChg chg="add del mod replId">
          <pc:chgData name="Robinson, Annette (CEPI)" userId="S::robinsona2@michigan.gov::0ec341b4-f7a6-4009-9a53-7f65ea86550b" providerId="AD" clId="Web-{1A945224-8825-18F5-A992-318E42CE2C7E}" dt="2024-05-01T19:20:54.491" v="2"/>
          <pc:sldLayoutMkLst>
            <pc:docMk/>
            <pc:sldMasterMk cId="804432539" sldId="2147483873"/>
            <pc:sldLayoutMk cId="2080901176" sldId="2147483880"/>
          </pc:sldLayoutMkLst>
        </pc:sldLayoutChg>
        <pc:sldLayoutChg chg="add del mod replId">
          <pc:chgData name="Robinson, Annette (CEPI)" userId="S::robinsona2@michigan.gov::0ec341b4-f7a6-4009-9a53-7f65ea86550b" providerId="AD" clId="Web-{1A945224-8825-18F5-A992-318E42CE2C7E}" dt="2024-05-01T19:20:54.491" v="2"/>
          <pc:sldLayoutMkLst>
            <pc:docMk/>
            <pc:sldMasterMk cId="804432539" sldId="2147483873"/>
            <pc:sldLayoutMk cId="2090857516" sldId="2147483881"/>
          </pc:sldLayoutMkLst>
        </pc:sldLayoutChg>
        <pc:sldLayoutChg chg="add del mod replId">
          <pc:chgData name="Robinson, Annette (CEPI)" userId="S::robinsona2@michigan.gov::0ec341b4-f7a6-4009-9a53-7f65ea86550b" providerId="AD" clId="Web-{1A945224-8825-18F5-A992-318E42CE2C7E}" dt="2024-05-01T19:20:54.491" v="2"/>
          <pc:sldLayoutMkLst>
            <pc:docMk/>
            <pc:sldMasterMk cId="804432539" sldId="2147483873"/>
            <pc:sldLayoutMk cId="3951033553" sldId="2147483882"/>
          </pc:sldLayoutMkLst>
        </pc:sldLayoutChg>
        <pc:sldLayoutChg chg="add del mod replId">
          <pc:chgData name="Robinson, Annette (CEPI)" userId="S::robinsona2@michigan.gov::0ec341b4-f7a6-4009-9a53-7f65ea86550b" providerId="AD" clId="Web-{1A945224-8825-18F5-A992-318E42CE2C7E}" dt="2024-05-01T19:20:54.491" v="2"/>
          <pc:sldLayoutMkLst>
            <pc:docMk/>
            <pc:sldMasterMk cId="804432539" sldId="2147483873"/>
            <pc:sldLayoutMk cId="3937403700" sldId="2147483883"/>
          </pc:sldLayoutMkLst>
        </pc:sldLayoutChg>
        <pc:sldLayoutChg chg="add del mod replId">
          <pc:chgData name="Robinson, Annette (CEPI)" userId="S::robinsona2@michigan.gov::0ec341b4-f7a6-4009-9a53-7f65ea86550b" providerId="AD" clId="Web-{1A945224-8825-18F5-A992-318E42CE2C7E}" dt="2024-05-01T19:20:54.491" v="2"/>
          <pc:sldLayoutMkLst>
            <pc:docMk/>
            <pc:sldMasterMk cId="804432539" sldId="2147483873"/>
            <pc:sldLayoutMk cId="3648258221" sldId="2147483884"/>
          </pc:sldLayoutMkLst>
        </pc:sldLayoutChg>
      </pc:sldMasterChg>
    </pc:docChg>
  </pc:docChgLst>
  <pc:docChgLst>
    <pc:chgData name="Gilbert, Christine (CEPI)" userId="S::gilbertc6@michigan.gov::20abcf52-a2a8-4e66-81fc-acddfc7ca086" providerId="AD" clId="Web-{368643B7-D855-EED1-43DC-FE66EEBFB73F}"/>
    <pc:docChg chg="addSld delSld modSld">
      <pc:chgData name="Gilbert, Christine (CEPI)" userId="S::gilbertc6@michigan.gov::20abcf52-a2a8-4e66-81fc-acddfc7ca086" providerId="AD" clId="Web-{368643B7-D855-EED1-43DC-FE66EEBFB73F}" dt="2024-05-17T12:56:07.968" v="15" actId="20577"/>
      <pc:docMkLst>
        <pc:docMk/>
      </pc:docMkLst>
      <pc:sldChg chg="modSp">
        <pc:chgData name="Gilbert, Christine (CEPI)" userId="S::gilbertc6@michigan.gov::20abcf52-a2a8-4e66-81fc-acddfc7ca086" providerId="AD" clId="Web-{368643B7-D855-EED1-43DC-FE66EEBFB73F}" dt="2024-05-17T12:56:07.968" v="15" actId="20577"/>
        <pc:sldMkLst>
          <pc:docMk/>
          <pc:sldMk cId="191799996" sldId="274"/>
        </pc:sldMkLst>
      </pc:sldChg>
      <pc:sldChg chg="modSp">
        <pc:chgData name="Gilbert, Christine (CEPI)" userId="S::gilbertc6@michigan.gov::20abcf52-a2a8-4e66-81fc-acddfc7ca086" providerId="AD" clId="Web-{368643B7-D855-EED1-43DC-FE66EEBFB73F}" dt="2024-05-17T12:55:01.985" v="8" actId="20577"/>
        <pc:sldMkLst>
          <pc:docMk/>
          <pc:sldMk cId="2798563282" sldId="275"/>
        </pc:sldMkLst>
      </pc:sldChg>
      <pc:sldChg chg="add del replId">
        <pc:chgData name="Gilbert, Christine (CEPI)" userId="S::gilbertc6@michigan.gov::20abcf52-a2a8-4e66-81fc-acddfc7ca086" providerId="AD" clId="Web-{368643B7-D855-EED1-43DC-FE66EEBFB73F}" dt="2024-05-17T12:55:38.141" v="10"/>
        <pc:sldMkLst>
          <pc:docMk/>
          <pc:sldMk cId="4162517865" sldId="283"/>
        </pc:sldMkLst>
      </pc:sldChg>
    </pc:docChg>
  </pc:docChgLst>
  <pc:docChgLst>
    <pc:chgData name="Gilbert, Christine (CEPI)" userId="S::gilbertc6@michigan.gov::20abcf52-a2a8-4e66-81fc-acddfc7ca086" providerId="AD" clId="Web-{3FF31DCA-673C-AF1C-BABE-165AEB5BA1F8}"/>
    <pc:docChg chg="modSld">
      <pc:chgData name="Gilbert, Christine (CEPI)" userId="S::gilbertc6@michigan.gov::20abcf52-a2a8-4e66-81fc-acddfc7ca086" providerId="AD" clId="Web-{3FF31DCA-673C-AF1C-BABE-165AEB5BA1F8}" dt="2024-06-14T13:38:43.285" v="7" actId="20577"/>
      <pc:docMkLst>
        <pc:docMk/>
      </pc:docMkLst>
      <pc:sldChg chg="modSp">
        <pc:chgData name="Gilbert, Christine (CEPI)" userId="S::gilbertc6@michigan.gov::20abcf52-a2a8-4e66-81fc-acddfc7ca086" providerId="AD" clId="Web-{3FF31DCA-673C-AF1C-BABE-165AEB5BA1F8}" dt="2024-06-14T13:38:27.363" v="1" actId="20577"/>
        <pc:sldMkLst>
          <pc:docMk/>
          <pc:sldMk cId="3959145681" sldId="265"/>
        </pc:sldMkLst>
      </pc:sldChg>
      <pc:sldChg chg="modSp">
        <pc:chgData name="Gilbert, Christine (CEPI)" userId="S::gilbertc6@michigan.gov::20abcf52-a2a8-4e66-81fc-acddfc7ca086" providerId="AD" clId="Web-{3FF31DCA-673C-AF1C-BABE-165AEB5BA1F8}" dt="2024-06-14T13:38:43.285" v="7" actId="20577"/>
        <pc:sldMkLst>
          <pc:docMk/>
          <pc:sldMk cId="329176196" sldId="289"/>
        </pc:sldMkLst>
      </pc:sldChg>
    </pc:docChg>
  </pc:docChgLst>
  <pc:docChgLst>
    <pc:chgData name="Robinson, Annette (CEPI)" userId="S::robinsona2@michigan.gov::0ec341b4-f7a6-4009-9a53-7f65ea86550b" providerId="AD" clId="Web-{87770DE1-240D-12D4-0AF3-4EF072277260}"/>
    <pc:docChg chg="modSld">
      <pc:chgData name="Robinson, Annette (CEPI)" userId="S::robinsona2@michigan.gov::0ec341b4-f7a6-4009-9a53-7f65ea86550b" providerId="AD" clId="Web-{87770DE1-240D-12D4-0AF3-4EF072277260}" dt="2024-06-05T15:30:24.592" v="1" actId="20577"/>
      <pc:docMkLst>
        <pc:docMk/>
      </pc:docMkLst>
      <pc:sldChg chg="modSp">
        <pc:chgData name="Robinson, Annette (CEPI)" userId="S::robinsona2@michigan.gov::0ec341b4-f7a6-4009-9a53-7f65ea86550b" providerId="AD" clId="Web-{87770DE1-240D-12D4-0AF3-4EF072277260}" dt="2024-06-05T15:30:24.592" v="1" actId="20577"/>
        <pc:sldMkLst>
          <pc:docMk/>
          <pc:sldMk cId="2112068592" sldId="272"/>
        </pc:sldMkLst>
      </pc:sldChg>
    </pc:docChg>
  </pc:docChgLst>
  <pc:docChgLst>
    <pc:chgData name="Paluta, Lauren (CEPI)" userId="S::palutal1@michigan.gov::9abce28a-0504-43b2-b502-788cf5c58ab7" providerId="AD" clId="Web-{CDE329E9-0595-B2DB-5CAE-4705B6C886D7}"/>
    <pc:docChg chg="modSld">
      <pc:chgData name="Paluta, Lauren (CEPI)" userId="S::palutal1@michigan.gov::9abce28a-0504-43b2-b502-788cf5c58ab7" providerId="AD" clId="Web-{CDE329E9-0595-B2DB-5CAE-4705B6C886D7}" dt="2024-06-06T16:43:47.048" v="1" actId="20577"/>
      <pc:docMkLst>
        <pc:docMk/>
      </pc:docMkLst>
      <pc:sldChg chg="modSp">
        <pc:chgData name="Paluta, Lauren (CEPI)" userId="S::palutal1@michigan.gov::9abce28a-0504-43b2-b502-788cf5c58ab7" providerId="AD" clId="Web-{CDE329E9-0595-B2DB-5CAE-4705B6C886D7}" dt="2024-06-06T16:43:47.048" v="1" actId="20577"/>
        <pc:sldMkLst>
          <pc:docMk/>
          <pc:sldMk cId="2098018682" sldId="266"/>
        </pc:sldMkLst>
      </pc:sldChg>
    </pc:docChg>
  </pc:docChgLst>
  <pc:docChgLst>
    <pc:chgData name="Robinson, Annette (CEPI)" userId="S::robinsona2@michigan.gov::0ec341b4-f7a6-4009-9a53-7f65ea86550b" providerId="AD" clId="Web-{3C871219-1BF4-E8A0-808E-C9BEBCCA7F6C}"/>
    <pc:docChg chg="addSld modSld">
      <pc:chgData name="Robinson, Annette (CEPI)" userId="S::robinsona2@michigan.gov::0ec341b4-f7a6-4009-9a53-7f65ea86550b" providerId="AD" clId="Web-{3C871219-1BF4-E8A0-808E-C9BEBCCA7F6C}" dt="2024-04-18T18:30:11.370" v="134" actId="20577"/>
      <pc:docMkLst>
        <pc:docMk/>
      </pc:docMkLst>
      <pc:sldChg chg="modSp add replId">
        <pc:chgData name="Robinson, Annette (CEPI)" userId="S::robinsona2@michigan.gov::0ec341b4-f7a6-4009-9a53-7f65ea86550b" providerId="AD" clId="Web-{3C871219-1BF4-E8A0-808E-C9BEBCCA7F6C}" dt="2024-04-18T18:30:11.370" v="134" actId="20577"/>
        <pc:sldMkLst>
          <pc:docMk/>
          <pc:sldMk cId="4206101290" sldId="273"/>
        </pc:sldMkLst>
      </pc:sldChg>
    </pc:docChg>
  </pc:docChgLst>
  <pc:docChgLst>
    <pc:chgData name="Robinson, Annette (CEPI)" userId="S::robinsona2@michigan.gov::0ec341b4-f7a6-4009-9a53-7f65ea86550b" providerId="AD" clId="Web-{D2028EC5-F9FA-503C-30D2-14BCD1033679}"/>
    <pc:docChg chg="addSld modSld sldOrd modSection">
      <pc:chgData name="Robinson, Annette (CEPI)" userId="S::robinsona2@michigan.gov::0ec341b4-f7a6-4009-9a53-7f65ea86550b" providerId="AD" clId="Web-{D2028EC5-F9FA-503C-30D2-14BCD1033679}" dt="2024-06-12T15:01:11.768" v="11" actId="20577"/>
      <pc:docMkLst>
        <pc:docMk/>
      </pc:docMkLst>
      <pc:sldChg chg="ord">
        <pc:chgData name="Robinson, Annette (CEPI)" userId="S::robinsona2@michigan.gov::0ec341b4-f7a6-4009-9a53-7f65ea86550b" providerId="AD" clId="Web-{D2028EC5-F9FA-503C-30D2-14BCD1033679}" dt="2024-06-12T14:58:51.362" v="0"/>
        <pc:sldMkLst>
          <pc:docMk/>
          <pc:sldMk cId="3771412436" sldId="293"/>
        </pc:sldMkLst>
      </pc:sldChg>
      <pc:sldChg chg="modSp add ord replId">
        <pc:chgData name="Robinson, Annette (CEPI)" userId="S::robinsona2@michigan.gov::0ec341b4-f7a6-4009-9a53-7f65ea86550b" providerId="AD" clId="Web-{D2028EC5-F9FA-503C-30D2-14BCD1033679}" dt="2024-06-12T15:01:11.768" v="11" actId="20577"/>
        <pc:sldMkLst>
          <pc:docMk/>
          <pc:sldMk cId="2204657322" sldId="294"/>
        </pc:sldMkLst>
      </pc:sldChg>
    </pc:docChg>
  </pc:docChgLst>
  <pc:docChgLst>
    <pc:chgData name="Robinson, Annette (CEPI)" userId="S::robinsona2@michigan.gov::0ec341b4-f7a6-4009-9a53-7f65ea86550b" providerId="AD" clId="Web-{DFFB2375-7256-8AA2-B6E4-B16A5F3A6895}"/>
    <pc:docChg chg="delSld modSld sldOrd">
      <pc:chgData name="Robinson, Annette (CEPI)" userId="S::robinsona2@michigan.gov::0ec341b4-f7a6-4009-9a53-7f65ea86550b" providerId="AD" clId="Web-{DFFB2375-7256-8AA2-B6E4-B16A5F3A6895}" dt="2024-06-04T20:36:00.063" v="413"/>
      <pc:docMkLst>
        <pc:docMk/>
      </pc:docMkLst>
      <pc:sldChg chg="modSp ord">
        <pc:chgData name="Robinson, Annette (CEPI)" userId="S::robinsona2@michigan.gov::0ec341b4-f7a6-4009-9a53-7f65ea86550b" providerId="AD" clId="Web-{DFFB2375-7256-8AA2-B6E4-B16A5F3A6895}" dt="2024-06-04T20:35:33.625" v="412" actId="20577"/>
        <pc:sldMkLst>
          <pc:docMk/>
          <pc:sldMk cId="2814916383" sldId="269"/>
        </pc:sldMkLst>
      </pc:sldChg>
      <pc:sldChg chg="delSp modSp">
        <pc:chgData name="Robinson, Annette (CEPI)" userId="S::robinsona2@michigan.gov::0ec341b4-f7a6-4009-9a53-7f65ea86550b" providerId="AD" clId="Web-{DFFB2375-7256-8AA2-B6E4-B16A5F3A6895}" dt="2024-06-04T20:20:58.910" v="5" actId="20577"/>
        <pc:sldMkLst>
          <pc:docMk/>
          <pc:sldMk cId="893741241" sldId="278"/>
        </pc:sldMkLst>
      </pc:sldChg>
      <pc:sldChg chg="del">
        <pc:chgData name="Robinson, Annette (CEPI)" userId="S::robinsona2@michigan.gov::0ec341b4-f7a6-4009-9a53-7f65ea86550b" providerId="AD" clId="Web-{DFFB2375-7256-8AA2-B6E4-B16A5F3A6895}" dt="2024-06-04T20:36:00.063" v="413"/>
        <pc:sldMkLst>
          <pc:docMk/>
          <pc:sldMk cId="842671907" sldId="288"/>
        </pc:sldMkLst>
      </pc:sldChg>
    </pc:docChg>
  </pc:docChgLst>
  <pc:docChgLst>
    <pc:chgData name="Gilbert, Christine (CEPI)" userId="20abcf52-a2a8-4e66-81fc-acddfc7ca086" providerId="ADAL" clId="{4F0890F7-88CB-4328-9F4E-910E661B0DDA}"/>
    <pc:docChg chg="undo custSel addSld delSld modSld sldOrd modSection">
      <pc:chgData name="Gilbert, Christine (CEPI)" userId="20abcf52-a2a8-4e66-81fc-acddfc7ca086" providerId="ADAL" clId="{4F0890F7-88CB-4328-9F4E-910E661B0DDA}" dt="2024-06-14T13:55:41.638" v="752" actId="404"/>
      <pc:docMkLst>
        <pc:docMk/>
      </pc:docMkLst>
      <pc:sldChg chg="modSp mod addCm">
        <pc:chgData name="Gilbert, Christine (CEPI)" userId="20abcf52-a2a8-4e66-81fc-acddfc7ca086" providerId="ADAL" clId="{4F0890F7-88CB-4328-9F4E-910E661B0DDA}" dt="2024-06-14T13:44:08.423" v="669"/>
        <pc:sldMkLst>
          <pc:docMk/>
          <pc:sldMk cId="3959145681" sldId="265"/>
        </pc:sldMkLst>
        <pc:extLst>
          <p:ext xmlns:p="http://schemas.openxmlformats.org/presentationml/2006/main" uri="{D6D511B9-2390-475A-947B-AFAB55BFBCF1}">
            <pc226:cmChg xmlns:pc226="http://schemas.microsoft.com/office/powerpoint/2022/06/main/command" chg="add">
              <pc226:chgData name="Gilbert, Christine (CEPI)" userId="20abcf52-a2a8-4e66-81fc-acddfc7ca086" providerId="ADAL" clId="{4F0890F7-88CB-4328-9F4E-910E661B0DDA}" dt="2024-06-14T13:44:08.423" v="669"/>
              <pc2:cmMkLst xmlns:pc2="http://schemas.microsoft.com/office/powerpoint/2019/9/main/command">
                <pc:docMk/>
                <pc:sldMk cId="3959145681" sldId="265"/>
                <pc2:cmMk id="{CB75FBB3-14A9-4EAD-89E1-C41980083B81}"/>
              </pc2:cmMkLst>
            </pc226:cmChg>
          </p:ext>
        </pc:extLst>
      </pc:sldChg>
      <pc:sldChg chg="modSp mod">
        <pc:chgData name="Gilbert, Christine (CEPI)" userId="20abcf52-a2a8-4e66-81fc-acddfc7ca086" providerId="ADAL" clId="{4F0890F7-88CB-4328-9F4E-910E661B0DDA}" dt="2024-06-14T13:22:51.342" v="445" actId="20577"/>
        <pc:sldMkLst>
          <pc:docMk/>
          <pc:sldMk cId="2098018682" sldId="266"/>
        </pc:sldMkLst>
      </pc:sldChg>
      <pc:sldChg chg="modSp mod">
        <pc:chgData name="Gilbert, Christine (CEPI)" userId="20abcf52-a2a8-4e66-81fc-acddfc7ca086" providerId="ADAL" clId="{4F0890F7-88CB-4328-9F4E-910E661B0DDA}" dt="2024-06-14T12:23:24.079" v="100" actId="21"/>
        <pc:sldMkLst>
          <pc:docMk/>
          <pc:sldMk cId="2814916383" sldId="269"/>
        </pc:sldMkLst>
      </pc:sldChg>
      <pc:sldChg chg="del">
        <pc:chgData name="Gilbert, Christine (CEPI)" userId="20abcf52-a2a8-4e66-81fc-acddfc7ca086" providerId="ADAL" clId="{4F0890F7-88CB-4328-9F4E-910E661B0DDA}" dt="2024-06-14T12:21:52.434" v="13" actId="47"/>
        <pc:sldMkLst>
          <pc:docMk/>
          <pc:sldMk cId="3335946076" sldId="287"/>
        </pc:sldMkLst>
      </pc:sldChg>
      <pc:sldChg chg="addSp delSp modSp mod ord addCm">
        <pc:chgData name="Gilbert, Christine (CEPI)" userId="20abcf52-a2a8-4e66-81fc-acddfc7ca086" providerId="ADAL" clId="{4F0890F7-88CB-4328-9F4E-910E661B0DDA}" dt="2024-06-14T13:55:41.638" v="752" actId="404"/>
        <pc:sldMkLst>
          <pc:docMk/>
          <pc:sldMk cId="329176196" sldId="289"/>
        </pc:sldMkLst>
        <pc:extLst>
          <p:ext xmlns:p="http://schemas.openxmlformats.org/presentationml/2006/main" uri="{D6D511B9-2390-475A-947B-AFAB55BFBCF1}">
            <pc226:cmChg xmlns:pc226="http://schemas.microsoft.com/office/powerpoint/2022/06/main/command" chg="add">
              <pc226:chgData name="Gilbert, Christine (CEPI)" userId="20abcf52-a2a8-4e66-81fc-acddfc7ca086" providerId="ADAL" clId="{4F0890F7-88CB-4328-9F4E-910E661B0DDA}" dt="2024-06-14T13:48:19.486" v="684"/>
              <pc2:cmMkLst xmlns:pc2="http://schemas.microsoft.com/office/powerpoint/2019/9/main/command">
                <pc:docMk/>
                <pc:sldMk cId="329176196" sldId="289"/>
                <pc2:cmMk id="{3D23DEC0-1CBF-452C-8BCE-9BE8E08BBDB0}"/>
              </pc2:cmMkLst>
            </pc226:cmChg>
          </p:ext>
        </pc:extLst>
      </pc:sldChg>
      <pc:sldChg chg="addSp delSp modSp del mod ord addCm delCm">
        <pc:chgData name="Gilbert, Christine (CEPI)" userId="20abcf52-a2a8-4e66-81fc-acddfc7ca086" providerId="ADAL" clId="{4F0890F7-88CB-4328-9F4E-910E661B0DDA}" dt="2024-06-14T13:05:18.428" v="425" actId="47"/>
        <pc:sldMkLst>
          <pc:docMk/>
          <pc:sldMk cId="4030835066" sldId="290"/>
        </pc:sldMkLst>
        <pc:extLst>
          <p:ext xmlns:p="http://schemas.openxmlformats.org/presentationml/2006/main" uri="{D6D511B9-2390-475A-947B-AFAB55BFBCF1}">
            <pc226:cmChg xmlns:pc226="http://schemas.microsoft.com/office/powerpoint/2022/06/main/command" chg="add del">
              <pc226:chgData name="Gilbert, Christine (CEPI)" userId="20abcf52-a2a8-4e66-81fc-acddfc7ca086" providerId="ADAL" clId="{4F0890F7-88CB-4328-9F4E-910E661B0DDA}" dt="2024-06-14T12:56:14.021" v="385"/>
              <pc2:cmMkLst xmlns:pc2="http://schemas.microsoft.com/office/powerpoint/2019/9/main/command">
                <pc:docMk/>
                <pc:sldMk cId="4030835066" sldId="290"/>
                <pc2:cmMk id="{E0A378E2-5998-4F74-A6FB-6189BE42464F}"/>
              </pc2:cmMkLst>
            </pc226:cmChg>
          </p:ext>
        </pc:extLst>
      </pc:sldChg>
      <pc:sldChg chg="modSp mod">
        <pc:chgData name="Gilbert, Christine (CEPI)" userId="20abcf52-a2a8-4e66-81fc-acddfc7ca086" providerId="ADAL" clId="{4F0890F7-88CB-4328-9F4E-910E661B0DDA}" dt="2024-06-14T12:27:05.144" v="322" actId="14100"/>
        <pc:sldMkLst>
          <pc:docMk/>
          <pc:sldMk cId="4028040242" sldId="291"/>
        </pc:sldMkLst>
      </pc:sldChg>
      <pc:sldChg chg="modSp mod">
        <pc:chgData name="Gilbert, Christine (CEPI)" userId="20abcf52-a2a8-4e66-81fc-acddfc7ca086" providerId="ADAL" clId="{4F0890F7-88CB-4328-9F4E-910E661B0DDA}" dt="2024-06-14T12:25:11.221" v="256" actId="20577"/>
        <pc:sldMkLst>
          <pc:docMk/>
          <pc:sldMk cId="3771412436" sldId="293"/>
        </pc:sldMkLst>
      </pc:sldChg>
      <pc:sldChg chg="add">
        <pc:chgData name="Gilbert, Christine (CEPI)" userId="20abcf52-a2a8-4e66-81fc-acddfc7ca086" providerId="ADAL" clId="{4F0890F7-88CB-4328-9F4E-910E661B0DDA}" dt="2024-06-14T12:22:29.635" v="14" actId="2890"/>
        <pc:sldMkLst>
          <pc:docMk/>
          <pc:sldMk cId="3175818082" sldId="295"/>
        </pc:sldMkLst>
      </pc:sldChg>
      <pc:sldChg chg="delSp add mod addCm">
        <pc:chgData name="Gilbert, Christine (CEPI)" userId="20abcf52-a2a8-4e66-81fc-acddfc7ca086" providerId="ADAL" clId="{4F0890F7-88CB-4328-9F4E-910E661B0DDA}" dt="2024-06-14T13:06:50.416" v="426"/>
        <pc:sldMkLst>
          <pc:docMk/>
          <pc:sldMk cId="1621411102" sldId="296"/>
        </pc:sldMkLst>
        <pc:extLst>
          <p:ext xmlns:p="http://schemas.openxmlformats.org/presentationml/2006/main" uri="{D6D511B9-2390-475A-947B-AFAB55BFBCF1}">
            <pc226:cmChg xmlns:pc226="http://schemas.microsoft.com/office/powerpoint/2022/06/main/command" chg="add">
              <pc226:chgData name="Gilbert, Christine (CEPI)" userId="20abcf52-a2a8-4e66-81fc-acddfc7ca086" providerId="ADAL" clId="{4F0890F7-88CB-4328-9F4E-910E661B0DDA}" dt="2024-06-14T13:06:50.416" v="426"/>
              <pc2:cmMkLst xmlns:pc2="http://schemas.microsoft.com/office/powerpoint/2019/9/main/command">
                <pc:docMk/>
                <pc:sldMk cId="1621411102" sldId="296"/>
                <pc2:cmMk id="{453EA668-7176-47E5-B0AD-77EDB8DF696D}"/>
              </pc2:cmMkLst>
            </pc226:cmChg>
          </p:ext>
        </pc:extLst>
      </pc:sldChg>
      <pc:sldChg chg="new del">
        <pc:chgData name="Gilbert, Christine (CEPI)" userId="20abcf52-a2a8-4e66-81fc-acddfc7ca086" providerId="ADAL" clId="{4F0890F7-88CB-4328-9F4E-910E661B0DDA}" dt="2024-06-14T13:47:41.922" v="683" actId="680"/>
        <pc:sldMkLst>
          <pc:docMk/>
          <pc:sldMk cId="3633127793" sldId="297"/>
        </pc:sldMkLst>
      </pc:sldChg>
    </pc:docChg>
  </pc:docChgLst>
  <pc:docChgLst>
    <pc:chgData name="Robinson, Annette (CEPI)" userId="0ec341b4-f7a6-4009-9a53-7f65ea86550b" providerId="ADAL" clId="{3887D263-A96F-4C58-85F6-C293BD0551B7}"/>
    <pc:docChg chg="undo custSel addSld delSld modSld sldOrd">
      <pc:chgData name="Robinson, Annette (CEPI)" userId="0ec341b4-f7a6-4009-9a53-7f65ea86550b" providerId="ADAL" clId="{3887D263-A96F-4C58-85F6-C293BD0551B7}" dt="2024-05-16T18:10:36.729" v="1442" actId="1076"/>
      <pc:docMkLst>
        <pc:docMk/>
      </pc:docMkLst>
      <pc:sldChg chg="modSp mod">
        <pc:chgData name="Robinson, Annette (CEPI)" userId="0ec341b4-f7a6-4009-9a53-7f65ea86550b" providerId="ADAL" clId="{3887D263-A96F-4C58-85F6-C293BD0551B7}" dt="2024-05-15T18:55:38.085" v="3" actId="20577"/>
        <pc:sldMkLst>
          <pc:docMk/>
          <pc:sldMk cId="1734906055" sldId="258"/>
        </pc:sldMkLst>
      </pc:sldChg>
      <pc:sldChg chg="del">
        <pc:chgData name="Robinson, Annette (CEPI)" userId="0ec341b4-f7a6-4009-9a53-7f65ea86550b" providerId="ADAL" clId="{3887D263-A96F-4C58-85F6-C293BD0551B7}" dt="2024-05-16T17:45:50.887" v="1134" actId="2696"/>
        <pc:sldMkLst>
          <pc:docMk/>
          <pc:sldMk cId="3355389544" sldId="263"/>
        </pc:sldMkLst>
      </pc:sldChg>
      <pc:sldChg chg="modSp mod">
        <pc:chgData name="Robinson, Annette (CEPI)" userId="0ec341b4-f7a6-4009-9a53-7f65ea86550b" providerId="ADAL" clId="{3887D263-A96F-4C58-85F6-C293BD0551B7}" dt="2024-05-15T18:56:26.871" v="4" actId="1076"/>
        <pc:sldMkLst>
          <pc:docMk/>
          <pc:sldMk cId="4102647106" sldId="264"/>
        </pc:sldMkLst>
      </pc:sldChg>
      <pc:sldChg chg="modSp">
        <pc:chgData name="Robinson, Annette (CEPI)" userId="0ec341b4-f7a6-4009-9a53-7f65ea86550b" providerId="ADAL" clId="{3887D263-A96F-4C58-85F6-C293BD0551B7}" dt="2024-05-16T13:51:20.396" v="84"/>
        <pc:sldMkLst>
          <pc:docMk/>
          <pc:sldMk cId="2794769271" sldId="267"/>
        </pc:sldMkLst>
      </pc:sldChg>
      <pc:sldChg chg="modSp mod ord">
        <pc:chgData name="Robinson, Annette (CEPI)" userId="0ec341b4-f7a6-4009-9a53-7f65ea86550b" providerId="ADAL" clId="{3887D263-A96F-4C58-85F6-C293BD0551B7}" dt="2024-05-16T17:25:38.179" v="357"/>
        <pc:sldMkLst>
          <pc:docMk/>
          <pc:sldMk cId="2112068592" sldId="272"/>
        </pc:sldMkLst>
      </pc:sldChg>
      <pc:sldChg chg="modSp mod ord">
        <pc:chgData name="Robinson, Annette (CEPI)" userId="0ec341b4-f7a6-4009-9a53-7f65ea86550b" providerId="ADAL" clId="{3887D263-A96F-4C58-85F6-C293BD0551B7}" dt="2024-05-16T17:45:10.781" v="1133"/>
        <pc:sldMkLst>
          <pc:docMk/>
          <pc:sldMk cId="191799996" sldId="274"/>
        </pc:sldMkLst>
      </pc:sldChg>
      <pc:sldChg chg="modSp mod">
        <pc:chgData name="Robinson, Annette (CEPI)" userId="0ec341b4-f7a6-4009-9a53-7f65ea86550b" providerId="ADAL" clId="{3887D263-A96F-4C58-85F6-C293BD0551B7}" dt="2024-05-16T17:32:03.647" v="738" actId="20577"/>
        <pc:sldMkLst>
          <pc:docMk/>
          <pc:sldMk cId="2798563282" sldId="275"/>
        </pc:sldMkLst>
      </pc:sldChg>
      <pc:sldChg chg="modSp add mod">
        <pc:chgData name="Robinson, Annette (CEPI)" userId="0ec341b4-f7a6-4009-9a53-7f65ea86550b" providerId="ADAL" clId="{3887D263-A96F-4C58-85F6-C293BD0551B7}" dt="2024-05-16T17:29:44.817" v="515" actId="20577"/>
        <pc:sldMkLst>
          <pc:docMk/>
          <pc:sldMk cId="893741241" sldId="278"/>
        </pc:sldMkLst>
      </pc:sldChg>
      <pc:sldChg chg="add ord">
        <pc:chgData name="Robinson, Annette (CEPI)" userId="0ec341b4-f7a6-4009-9a53-7f65ea86550b" providerId="ADAL" clId="{3887D263-A96F-4C58-85F6-C293BD0551B7}" dt="2024-05-16T17:27:22.584" v="410"/>
        <pc:sldMkLst>
          <pc:docMk/>
          <pc:sldMk cId="450162530" sldId="279"/>
        </pc:sldMkLst>
      </pc:sldChg>
      <pc:sldChg chg="modSp add mod">
        <pc:chgData name="Robinson, Annette (CEPI)" userId="0ec341b4-f7a6-4009-9a53-7f65ea86550b" providerId="ADAL" clId="{3887D263-A96F-4C58-85F6-C293BD0551B7}" dt="2024-05-16T17:31:34.655" v="730" actId="20577"/>
        <pc:sldMkLst>
          <pc:docMk/>
          <pc:sldMk cId="1380175797" sldId="280"/>
        </pc:sldMkLst>
      </pc:sldChg>
      <pc:sldChg chg="modSp add mod">
        <pc:chgData name="Robinson, Annette (CEPI)" userId="0ec341b4-f7a6-4009-9a53-7f65ea86550b" providerId="ADAL" clId="{3887D263-A96F-4C58-85F6-C293BD0551B7}" dt="2024-05-16T17:33:53.955" v="795" actId="5793"/>
        <pc:sldMkLst>
          <pc:docMk/>
          <pc:sldMk cId="2239921364" sldId="281"/>
        </pc:sldMkLst>
      </pc:sldChg>
      <pc:sldChg chg="modSp add mod">
        <pc:chgData name="Robinson, Annette (CEPI)" userId="0ec341b4-f7a6-4009-9a53-7f65ea86550b" providerId="ADAL" clId="{3887D263-A96F-4C58-85F6-C293BD0551B7}" dt="2024-05-16T18:07:55.614" v="1351" actId="20577"/>
        <pc:sldMkLst>
          <pc:docMk/>
          <pc:sldMk cId="2136123411" sldId="282"/>
        </pc:sldMkLst>
      </pc:sldChg>
    </pc:docChg>
  </pc:docChgLst>
  <pc:docChgLst>
    <pc:chgData name="Robinson, Annette (CEPI)" userId="S::robinsona2@michigan.gov::0ec341b4-f7a6-4009-9a53-7f65ea86550b" providerId="AD" clId="Web-{F4427FE1-ED81-F927-A16F-89A368C5A482}"/>
    <pc:docChg chg="addSld delSld modSld sldOrd addMainMaster delMainMaster">
      <pc:chgData name="Robinson, Annette (CEPI)" userId="S::robinsona2@michigan.gov::0ec341b4-f7a6-4009-9a53-7f65ea86550b" providerId="AD" clId="Web-{F4427FE1-ED81-F927-A16F-89A368C5A482}" dt="2024-05-10T15:50:01.202" v="341"/>
      <pc:docMkLst>
        <pc:docMk/>
      </pc:docMkLst>
      <pc:sldChg chg="addSp delSp modSp mod modClrScheme delDesignElem chgLayout">
        <pc:chgData name="Robinson, Annette (CEPI)" userId="S::robinsona2@michigan.gov::0ec341b4-f7a6-4009-9a53-7f65ea86550b" providerId="AD" clId="Web-{F4427FE1-ED81-F927-A16F-89A368C5A482}" dt="2024-05-07T18:52:20.421" v="15"/>
        <pc:sldMkLst>
          <pc:docMk/>
          <pc:sldMk cId="3634672531" sldId="256"/>
        </pc:sldMkLst>
      </pc:sldChg>
      <pc:sldChg chg="addSp delSp modSp mod setBg modClrScheme chgLayout">
        <pc:chgData name="Robinson, Annette (CEPI)" userId="S::robinsona2@michigan.gov::0ec341b4-f7a6-4009-9a53-7f65ea86550b" providerId="AD" clId="Web-{F4427FE1-ED81-F927-A16F-89A368C5A482}" dt="2024-05-07T18:57:10.829" v="32" actId="14100"/>
        <pc:sldMkLst>
          <pc:docMk/>
          <pc:sldMk cId="1734906055" sldId="258"/>
        </pc:sldMkLst>
      </pc:sldChg>
      <pc:sldChg chg="addSp delSp modSp mod modClrScheme delDesignElem chgLayout">
        <pc:chgData name="Robinson, Annette (CEPI)" userId="S::robinsona2@michigan.gov::0ec341b4-f7a6-4009-9a53-7f65ea86550b" providerId="AD" clId="Web-{F4427FE1-ED81-F927-A16F-89A368C5A482}" dt="2024-05-10T15:23:06.966" v="329" actId="20577"/>
        <pc:sldMkLst>
          <pc:docMk/>
          <pc:sldMk cId="2647027467" sldId="259"/>
        </pc:sldMkLst>
      </pc:sldChg>
      <pc:sldChg chg="modSp mod ord modClrScheme chgLayout">
        <pc:chgData name="Robinson, Annette (CEPI)" userId="S::robinsona2@michigan.gov::0ec341b4-f7a6-4009-9a53-7f65ea86550b" providerId="AD" clId="Web-{F4427FE1-ED81-F927-A16F-89A368C5A482}" dt="2024-05-10T15:50:01.202" v="341"/>
        <pc:sldMkLst>
          <pc:docMk/>
          <pc:sldMk cId="938506167" sldId="260"/>
        </pc:sldMkLst>
      </pc:sldChg>
      <pc:sldChg chg="addSp modSp mod setBg modClrScheme chgLayout">
        <pc:chgData name="Robinson, Annette (CEPI)" userId="S::robinsona2@michigan.gov::0ec341b4-f7a6-4009-9a53-7f65ea86550b" providerId="AD" clId="Web-{F4427FE1-ED81-F927-A16F-89A368C5A482}" dt="2024-05-10T15:24:29.731" v="336" actId="20577"/>
        <pc:sldMkLst>
          <pc:docMk/>
          <pc:sldMk cId="374494851" sldId="261"/>
        </pc:sldMkLst>
      </pc:sldChg>
      <pc:sldChg chg="addSp delSp modSp del mod setBg modClrScheme delDesignElem chgLayout">
        <pc:chgData name="Robinson, Annette (CEPI)" userId="S::robinsona2@michigan.gov::0ec341b4-f7a6-4009-9a53-7f65ea86550b" providerId="AD" clId="Web-{F4427FE1-ED81-F927-A16F-89A368C5A482}" dt="2024-05-07T19:41:11.592" v="200"/>
        <pc:sldMkLst>
          <pc:docMk/>
          <pc:sldMk cId="3028513089" sldId="262"/>
        </pc:sldMkLst>
      </pc:sldChg>
      <pc:sldChg chg="addSp modSp mod setBg modClrScheme chgLayout">
        <pc:chgData name="Robinson, Annette (CEPI)" userId="S::robinsona2@michigan.gov::0ec341b4-f7a6-4009-9a53-7f65ea86550b" providerId="AD" clId="Web-{F4427FE1-ED81-F927-A16F-89A368C5A482}" dt="2024-05-10T14:57:47.653" v="259" actId="20577"/>
        <pc:sldMkLst>
          <pc:docMk/>
          <pc:sldMk cId="3355389544" sldId="263"/>
        </pc:sldMkLst>
      </pc:sldChg>
      <pc:sldChg chg="addSp modSp mod setBg modClrScheme chgLayout">
        <pc:chgData name="Robinson, Annette (CEPI)" userId="S::robinsona2@michigan.gov::0ec341b4-f7a6-4009-9a53-7f65ea86550b" providerId="AD" clId="Web-{F4427FE1-ED81-F927-A16F-89A368C5A482}" dt="2024-05-10T15:48:26.467" v="338" actId="20577"/>
        <pc:sldMkLst>
          <pc:docMk/>
          <pc:sldMk cId="4102647106" sldId="264"/>
        </pc:sldMkLst>
      </pc:sldChg>
      <pc:sldChg chg="addSp modSp mod setBg modClrScheme chgLayout">
        <pc:chgData name="Robinson, Annette (CEPI)" userId="S::robinsona2@michigan.gov::0ec341b4-f7a6-4009-9a53-7f65ea86550b" providerId="AD" clId="Web-{F4427FE1-ED81-F927-A16F-89A368C5A482}" dt="2024-05-10T15:49:10.920" v="340" actId="20577"/>
        <pc:sldMkLst>
          <pc:docMk/>
          <pc:sldMk cId="3959145681" sldId="265"/>
        </pc:sldMkLst>
      </pc:sldChg>
      <pc:sldChg chg="addSp delSp modSp mod modClrScheme delDesignElem chgLayout">
        <pc:chgData name="Robinson, Annette (CEPI)" userId="S::robinsona2@michigan.gov::0ec341b4-f7a6-4009-9a53-7f65ea86550b" providerId="AD" clId="Web-{F4427FE1-ED81-F927-A16F-89A368C5A482}" dt="2024-05-10T15:22:07.684" v="320" actId="20577"/>
        <pc:sldMkLst>
          <pc:docMk/>
          <pc:sldMk cId="2098018682" sldId="266"/>
        </pc:sldMkLst>
      </pc:sldChg>
      <pc:sldChg chg="addSp delSp modSp mod ord modClrScheme delDesignElem chgLayout">
        <pc:chgData name="Robinson, Annette (CEPI)" userId="S::robinsona2@michigan.gov::0ec341b4-f7a6-4009-9a53-7f65ea86550b" providerId="AD" clId="Web-{F4427FE1-ED81-F927-A16F-89A368C5A482}" dt="2024-05-08T17:23:18.691" v="253" actId="20577"/>
        <pc:sldMkLst>
          <pc:docMk/>
          <pc:sldMk cId="2794769271" sldId="267"/>
        </pc:sldMkLst>
      </pc:sldChg>
      <pc:sldChg chg="addSp modSp mod setBg modClrScheme chgLayout">
        <pc:chgData name="Robinson, Annette (CEPI)" userId="S::robinsona2@michigan.gov::0ec341b4-f7a6-4009-9a53-7f65ea86550b" providerId="AD" clId="Web-{F4427FE1-ED81-F927-A16F-89A368C5A482}" dt="2024-05-10T15:49:04.499" v="339" actId="20577"/>
        <pc:sldMkLst>
          <pc:docMk/>
          <pc:sldMk cId="2814916383" sldId="269"/>
        </pc:sldMkLst>
      </pc:sldChg>
      <pc:sldChg chg="modSp del mod modClrScheme chgLayout">
        <pc:chgData name="Robinson, Annette (CEPI)" userId="S::robinsona2@michigan.gov::0ec341b4-f7a6-4009-9a53-7f65ea86550b" providerId="AD" clId="Web-{F4427FE1-ED81-F927-A16F-89A368C5A482}" dt="2024-05-10T15:48:17.889" v="337"/>
        <pc:sldMkLst>
          <pc:docMk/>
          <pc:sldMk cId="3932425735" sldId="270"/>
        </pc:sldMkLst>
      </pc:sldChg>
      <pc:sldChg chg="addSp delSp modSp mod ord modClrScheme delDesignElem chgLayout">
        <pc:chgData name="Robinson, Annette (CEPI)" userId="S::robinsona2@michigan.gov::0ec341b4-f7a6-4009-9a53-7f65ea86550b" providerId="AD" clId="Web-{F4427FE1-ED81-F927-A16F-89A368C5A482}" dt="2024-05-10T15:22:19.966" v="324" actId="20577"/>
        <pc:sldMkLst>
          <pc:docMk/>
          <pc:sldMk cId="4169993933" sldId="271"/>
        </pc:sldMkLst>
      </pc:sldChg>
      <pc:sldChg chg="modSp mod modClrScheme chgLayout">
        <pc:chgData name="Robinson, Annette (CEPI)" userId="S::robinsona2@michigan.gov::0ec341b4-f7a6-4009-9a53-7f65ea86550b" providerId="AD" clId="Web-{F4427FE1-ED81-F927-A16F-89A368C5A482}" dt="2024-05-07T18:52:20.421" v="15"/>
        <pc:sldMkLst>
          <pc:docMk/>
          <pc:sldMk cId="2112068592" sldId="272"/>
        </pc:sldMkLst>
      </pc:sldChg>
      <pc:sldChg chg="addSp delSp modSp del mod ord setBg modClrScheme chgLayout">
        <pc:chgData name="Robinson, Annette (CEPI)" userId="S::robinsona2@michigan.gov::0ec341b4-f7a6-4009-9a53-7f65ea86550b" providerId="AD" clId="Web-{F4427FE1-ED81-F927-A16F-89A368C5A482}" dt="2024-05-08T17:23:41.113" v="258"/>
        <pc:sldMkLst>
          <pc:docMk/>
          <pc:sldMk cId="4206101290" sldId="273"/>
        </pc:sldMkLst>
      </pc:sldChg>
      <pc:sldChg chg="addSp delSp modSp mod modClrScheme chgLayout">
        <pc:chgData name="Robinson, Annette (CEPI)" userId="S::robinsona2@michigan.gov::0ec341b4-f7a6-4009-9a53-7f65ea86550b" providerId="AD" clId="Web-{F4427FE1-ED81-F927-A16F-89A368C5A482}" dt="2024-05-07T19:35:53.843" v="189" actId="20577"/>
        <pc:sldMkLst>
          <pc:docMk/>
          <pc:sldMk cId="191799996" sldId="274"/>
        </pc:sldMkLst>
      </pc:sldChg>
      <pc:sldChg chg="addSp delSp modSp mod setBg modClrScheme delAnim chgLayout">
        <pc:chgData name="Robinson, Annette (CEPI)" userId="S::robinsona2@michigan.gov::0ec341b4-f7a6-4009-9a53-7f65ea86550b" providerId="AD" clId="Web-{F4427FE1-ED81-F927-A16F-89A368C5A482}" dt="2024-05-10T15:24:00.747" v="335"/>
        <pc:sldMkLst>
          <pc:docMk/>
          <pc:sldMk cId="2798563282" sldId="275"/>
        </pc:sldMkLst>
      </pc:sldChg>
      <pc:sldChg chg="addSp delSp modSp add replId">
        <pc:chgData name="Robinson, Annette (CEPI)" userId="S::robinsona2@michigan.gov::0ec341b4-f7a6-4009-9a53-7f65ea86550b" providerId="AD" clId="Web-{F4427FE1-ED81-F927-A16F-89A368C5A482}" dt="2024-05-10T15:23:26.184" v="334" actId="1076"/>
        <pc:sldMkLst>
          <pc:docMk/>
          <pc:sldMk cId="1211955404" sldId="276"/>
        </pc:sldMkLst>
      </pc:sldChg>
      <pc:sldChg chg="addSp delSp modSp add replId">
        <pc:chgData name="Robinson, Annette (CEPI)" userId="S::robinsona2@michigan.gov::0ec341b4-f7a6-4009-9a53-7f65ea86550b" providerId="AD" clId="Web-{F4427FE1-ED81-F927-A16F-89A368C5A482}" dt="2024-05-08T17:23:31.910" v="257" actId="20577"/>
        <pc:sldMkLst>
          <pc:docMk/>
          <pc:sldMk cId="2278761277" sldId="277"/>
        </pc:sldMkLst>
      </pc:sldChg>
      <pc:sldMasterChg chg="add del addSldLayout delSldLayout">
        <pc:chgData name="Robinson, Annette (CEPI)" userId="S::robinsona2@michigan.gov::0ec341b4-f7a6-4009-9a53-7f65ea86550b" providerId="AD" clId="Web-{F4427FE1-ED81-F927-A16F-89A368C5A482}" dt="2024-05-07T18:52:20.421" v="15"/>
        <pc:sldMasterMkLst>
          <pc:docMk/>
          <pc:sldMasterMk cId="2829019110" sldId="2147483873"/>
        </pc:sldMasterMkLst>
        <pc:sldLayoutChg chg="add del">
          <pc:chgData name="Robinson, Annette (CEPI)" userId="S::robinsona2@michigan.gov::0ec341b4-f7a6-4009-9a53-7f65ea86550b" providerId="AD" clId="Web-{F4427FE1-ED81-F927-A16F-89A368C5A482}" dt="2024-05-07T18:52:20.421" v="15"/>
          <pc:sldLayoutMkLst>
            <pc:docMk/>
            <pc:sldMasterMk cId="2829019110" sldId="2147483873"/>
            <pc:sldLayoutMk cId="2262283559" sldId="2147483874"/>
          </pc:sldLayoutMkLst>
        </pc:sldLayoutChg>
        <pc:sldLayoutChg chg="add del">
          <pc:chgData name="Robinson, Annette (CEPI)" userId="S::robinsona2@michigan.gov::0ec341b4-f7a6-4009-9a53-7f65ea86550b" providerId="AD" clId="Web-{F4427FE1-ED81-F927-A16F-89A368C5A482}" dt="2024-05-07T18:52:20.421" v="15"/>
          <pc:sldLayoutMkLst>
            <pc:docMk/>
            <pc:sldMasterMk cId="2829019110" sldId="2147483873"/>
            <pc:sldLayoutMk cId="1670237631" sldId="2147483875"/>
          </pc:sldLayoutMkLst>
        </pc:sldLayoutChg>
        <pc:sldLayoutChg chg="add del">
          <pc:chgData name="Robinson, Annette (CEPI)" userId="S::robinsona2@michigan.gov::0ec341b4-f7a6-4009-9a53-7f65ea86550b" providerId="AD" clId="Web-{F4427FE1-ED81-F927-A16F-89A368C5A482}" dt="2024-05-07T18:52:20.421" v="15"/>
          <pc:sldLayoutMkLst>
            <pc:docMk/>
            <pc:sldMasterMk cId="2829019110" sldId="2147483873"/>
            <pc:sldLayoutMk cId="4007283225" sldId="2147483876"/>
          </pc:sldLayoutMkLst>
        </pc:sldLayoutChg>
        <pc:sldLayoutChg chg="add del">
          <pc:chgData name="Robinson, Annette (CEPI)" userId="S::robinsona2@michigan.gov::0ec341b4-f7a6-4009-9a53-7f65ea86550b" providerId="AD" clId="Web-{F4427FE1-ED81-F927-A16F-89A368C5A482}" dt="2024-05-07T18:52:20.421" v="15"/>
          <pc:sldLayoutMkLst>
            <pc:docMk/>
            <pc:sldMasterMk cId="2829019110" sldId="2147483873"/>
            <pc:sldLayoutMk cId="2250971287" sldId="2147483877"/>
          </pc:sldLayoutMkLst>
        </pc:sldLayoutChg>
        <pc:sldLayoutChg chg="add del">
          <pc:chgData name="Robinson, Annette (CEPI)" userId="S::robinsona2@michigan.gov::0ec341b4-f7a6-4009-9a53-7f65ea86550b" providerId="AD" clId="Web-{F4427FE1-ED81-F927-A16F-89A368C5A482}" dt="2024-05-07T18:52:20.421" v="15"/>
          <pc:sldLayoutMkLst>
            <pc:docMk/>
            <pc:sldMasterMk cId="2829019110" sldId="2147483873"/>
            <pc:sldLayoutMk cId="3622068857" sldId="2147483878"/>
          </pc:sldLayoutMkLst>
        </pc:sldLayoutChg>
        <pc:sldLayoutChg chg="add del">
          <pc:chgData name="Robinson, Annette (CEPI)" userId="S::robinsona2@michigan.gov::0ec341b4-f7a6-4009-9a53-7f65ea86550b" providerId="AD" clId="Web-{F4427FE1-ED81-F927-A16F-89A368C5A482}" dt="2024-05-07T18:52:20.421" v="15"/>
          <pc:sldLayoutMkLst>
            <pc:docMk/>
            <pc:sldMasterMk cId="2829019110" sldId="2147483873"/>
            <pc:sldLayoutMk cId="95122466" sldId="2147483879"/>
          </pc:sldLayoutMkLst>
        </pc:sldLayoutChg>
        <pc:sldLayoutChg chg="add del">
          <pc:chgData name="Robinson, Annette (CEPI)" userId="S::robinsona2@michigan.gov::0ec341b4-f7a6-4009-9a53-7f65ea86550b" providerId="AD" clId="Web-{F4427FE1-ED81-F927-A16F-89A368C5A482}" dt="2024-05-07T18:52:20.421" v="15"/>
          <pc:sldLayoutMkLst>
            <pc:docMk/>
            <pc:sldMasterMk cId="2829019110" sldId="2147483873"/>
            <pc:sldLayoutMk cId="887581253" sldId="2147483880"/>
          </pc:sldLayoutMkLst>
        </pc:sldLayoutChg>
        <pc:sldLayoutChg chg="add del">
          <pc:chgData name="Robinson, Annette (CEPI)" userId="S::robinsona2@michigan.gov::0ec341b4-f7a6-4009-9a53-7f65ea86550b" providerId="AD" clId="Web-{F4427FE1-ED81-F927-A16F-89A368C5A482}" dt="2024-05-07T18:52:20.421" v="15"/>
          <pc:sldLayoutMkLst>
            <pc:docMk/>
            <pc:sldMasterMk cId="2829019110" sldId="2147483873"/>
            <pc:sldLayoutMk cId="3348840806" sldId="2147483881"/>
          </pc:sldLayoutMkLst>
        </pc:sldLayoutChg>
        <pc:sldLayoutChg chg="add del">
          <pc:chgData name="Robinson, Annette (CEPI)" userId="S::robinsona2@michigan.gov::0ec341b4-f7a6-4009-9a53-7f65ea86550b" providerId="AD" clId="Web-{F4427FE1-ED81-F927-A16F-89A368C5A482}" dt="2024-05-07T18:52:20.421" v="15"/>
          <pc:sldLayoutMkLst>
            <pc:docMk/>
            <pc:sldMasterMk cId="2829019110" sldId="2147483873"/>
            <pc:sldLayoutMk cId="1276302935" sldId="2147483882"/>
          </pc:sldLayoutMkLst>
        </pc:sldLayoutChg>
        <pc:sldLayoutChg chg="add del">
          <pc:chgData name="Robinson, Annette (CEPI)" userId="S::robinsona2@michigan.gov::0ec341b4-f7a6-4009-9a53-7f65ea86550b" providerId="AD" clId="Web-{F4427FE1-ED81-F927-A16F-89A368C5A482}" dt="2024-05-07T18:52:20.421" v="15"/>
          <pc:sldLayoutMkLst>
            <pc:docMk/>
            <pc:sldMasterMk cId="2829019110" sldId="2147483873"/>
            <pc:sldLayoutMk cId="2741181759" sldId="2147483883"/>
          </pc:sldLayoutMkLst>
        </pc:sldLayoutChg>
        <pc:sldLayoutChg chg="add del">
          <pc:chgData name="Robinson, Annette (CEPI)" userId="S::robinsona2@michigan.gov::0ec341b4-f7a6-4009-9a53-7f65ea86550b" providerId="AD" clId="Web-{F4427FE1-ED81-F927-A16F-89A368C5A482}" dt="2024-05-07T18:52:20.421" v="15"/>
          <pc:sldLayoutMkLst>
            <pc:docMk/>
            <pc:sldMasterMk cId="2829019110" sldId="2147483873"/>
            <pc:sldLayoutMk cId="1291610115" sldId="2147483884"/>
          </pc:sldLayoutMkLst>
        </pc:sldLayoutChg>
      </pc:sldMasterChg>
      <pc:sldMasterChg chg="add del addSldLayout delSldLayout modSldLayout">
        <pc:chgData name="Robinson, Annette (CEPI)" userId="S::robinsona2@michigan.gov::0ec341b4-f7a6-4009-9a53-7f65ea86550b" providerId="AD" clId="Web-{F4427FE1-ED81-F927-A16F-89A368C5A482}" dt="2024-05-07T18:52:20.421" v="15"/>
        <pc:sldMasterMkLst>
          <pc:docMk/>
          <pc:sldMasterMk cId="505320822" sldId="2147483885"/>
        </pc:sldMasterMkLst>
        <pc:sldLayoutChg chg="add del mod replId">
          <pc:chgData name="Robinson, Annette (CEPI)" userId="S::robinsona2@michigan.gov::0ec341b4-f7a6-4009-9a53-7f65ea86550b" providerId="AD" clId="Web-{F4427FE1-ED81-F927-A16F-89A368C5A482}" dt="2024-05-07T18:52:20.421" v="15"/>
          <pc:sldLayoutMkLst>
            <pc:docMk/>
            <pc:sldMasterMk cId="505320822" sldId="2147483885"/>
            <pc:sldLayoutMk cId="1677541647" sldId="2147483886"/>
          </pc:sldLayoutMkLst>
        </pc:sldLayoutChg>
        <pc:sldLayoutChg chg="add del mod replId">
          <pc:chgData name="Robinson, Annette (CEPI)" userId="S::robinsona2@michigan.gov::0ec341b4-f7a6-4009-9a53-7f65ea86550b" providerId="AD" clId="Web-{F4427FE1-ED81-F927-A16F-89A368C5A482}" dt="2024-05-07T18:52:20.421" v="15"/>
          <pc:sldLayoutMkLst>
            <pc:docMk/>
            <pc:sldMasterMk cId="505320822" sldId="2147483885"/>
            <pc:sldLayoutMk cId="2325012581" sldId="2147483887"/>
          </pc:sldLayoutMkLst>
        </pc:sldLayoutChg>
        <pc:sldLayoutChg chg="add del mod replId">
          <pc:chgData name="Robinson, Annette (CEPI)" userId="S::robinsona2@michigan.gov::0ec341b4-f7a6-4009-9a53-7f65ea86550b" providerId="AD" clId="Web-{F4427FE1-ED81-F927-A16F-89A368C5A482}" dt="2024-05-07T18:52:20.421" v="15"/>
          <pc:sldLayoutMkLst>
            <pc:docMk/>
            <pc:sldMasterMk cId="505320822" sldId="2147483885"/>
            <pc:sldLayoutMk cId="1692628163" sldId="2147483888"/>
          </pc:sldLayoutMkLst>
        </pc:sldLayoutChg>
        <pc:sldLayoutChg chg="add del mod replId">
          <pc:chgData name="Robinson, Annette (CEPI)" userId="S::robinsona2@michigan.gov::0ec341b4-f7a6-4009-9a53-7f65ea86550b" providerId="AD" clId="Web-{F4427FE1-ED81-F927-A16F-89A368C5A482}" dt="2024-05-07T18:52:20.421" v="15"/>
          <pc:sldLayoutMkLst>
            <pc:docMk/>
            <pc:sldMasterMk cId="505320822" sldId="2147483885"/>
            <pc:sldLayoutMk cId="3451306805" sldId="2147483889"/>
          </pc:sldLayoutMkLst>
        </pc:sldLayoutChg>
        <pc:sldLayoutChg chg="add del mod replId">
          <pc:chgData name="Robinson, Annette (CEPI)" userId="S::robinsona2@michigan.gov::0ec341b4-f7a6-4009-9a53-7f65ea86550b" providerId="AD" clId="Web-{F4427FE1-ED81-F927-A16F-89A368C5A482}" dt="2024-05-07T18:52:20.421" v="15"/>
          <pc:sldLayoutMkLst>
            <pc:docMk/>
            <pc:sldMasterMk cId="505320822" sldId="2147483885"/>
            <pc:sldLayoutMk cId="3608814801" sldId="2147483890"/>
          </pc:sldLayoutMkLst>
        </pc:sldLayoutChg>
        <pc:sldLayoutChg chg="add del mod replId">
          <pc:chgData name="Robinson, Annette (CEPI)" userId="S::robinsona2@michigan.gov::0ec341b4-f7a6-4009-9a53-7f65ea86550b" providerId="AD" clId="Web-{F4427FE1-ED81-F927-A16F-89A368C5A482}" dt="2024-05-07T18:52:20.421" v="15"/>
          <pc:sldLayoutMkLst>
            <pc:docMk/>
            <pc:sldMasterMk cId="505320822" sldId="2147483885"/>
            <pc:sldLayoutMk cId="2973867778" sldId="2147483891"/>
          </pc:sldLayoutMkLst>
        </pc:sldLayoutChg>
        <pc:sldLayoutChg chg="add del mod replId">
          <pc:chgData name="Robinson, Annette (CEPI)" userId="S::robinsona2@michigan.gov::0ec341b4-f7a6-4009-9a53-7f65ea86550b" providerId="AD" clId="Web-{F4427FE1-ED81-F927-A16F-89A368C5A482}" dt="2024-05-07T18:52:20.421" v="15"/>
          <pc:sldLayoutMkLst>
            <pc:docMk/>
            <pc:sldMasterMk cId="505320822" sldId="2147483885"/>
            <pc:sldLayoutMk cId="2930653680" sldId="2147483892"/>
          </pc:sldLayoutMkLst>
        </pc:sldLayoutChg>
        <pc:sldLayoutChg chg="add del mod replId">
          <pc:chgData name="Robinson, Annette (CEPI)" userId="S::robinsona2@michigan.gov::0ec341b4-f7a6-4009-9a53-7f65ea86550b" providerId="AD" clId="Web-{F4427FE1-ED81-F927-A16F-89A368C5A482}" dt="2024-05-07T18:52:20.421" v="15"/>
          <pc:sldLayoutMkLst>
            <pc:docMk/>
            <pc:sldMasterMk cId="505320822" sldId="2147483885"/>
            <pc:sldLayoutMk cId="1103222419" sldId="2147483893"/>
          </pc:sldLayoutMkLst>
        </pc:sldLayoutChg>
        <pc:sldLayoutChg chg="add del mod replId">
          <pc:chgData name="Robinson, Annette (CEPI)" userId="S::robinsona2@michigan.gov::0ec341b4-f7a6-4009-9a53-7f65ea86550b" providerId="AD" clId="Web-{F4427FE1-ED81-F927-A16F-89A368C5A482}" dt="2024-05-07T18:52:20.421" v="15"/>
          <pc:sldLayoutMkLst>
            <pc:docMk/>
            <pc:sldMasterMk cId="505320822" sldId="2147483885"/>
            <pc:sldLayoutMk cId="715498459" sldId="2147483894"/>
          </pc:sldLayoutMkLst>
        </pc:sldLayoutChg>
        <pc:sldLayoutChg chg="add del mod replId">
          <pc:chgData name="Robinson, Annette (CEPI)" userId="S::robinsona2@michigan.gov::0ec341b4-f7a6-4009-9a53-7f65ea86550b" providerId="AD" clId="Web-{F4427FE1-ED81-F927-A16F-89A368C5A482}" dt="2024-05-07T18:52:20.421" v="15"/>
          <pc:sldLayoutMkLst>
            <pc:docMk/>
            <pc:sldMasterMk cId="505320822" sldId="2147483885"/>
            <pc:sldLayoutMk cId="4244217252" sldId="2147483895"/>
          </pc:sldLayoutMkLst>
        </pc:sldLayoutChg>
        <pc:sldLayoutChg chg="add del mod replId">
          <pc:chgData name="Robinson, Annette (CEPI)" userId="S::robinsona2@michigan.gov::0ec341b4-f7a6-4009-9a53-7f65ea86550b" providerId="AD" clId="Web-{F4427FE1-ED81-F927-A16F-89A368C5A482}" dt="2024-05-07T18:52:20.421" v="15"/>
          <pc:sldLayoutMkLst>
            <pc:docMk/>
            <pc:sldMasterMk cId="505320822" sldId="2147483885"/>
            <pc:sldLayoutMk cId="2252575241" sldId="2147483896"/>
          </pc:sldLayoutMkLst>
        </pc:sldLayoutChg>
      </pc:sldMasterChg>
    </pc:docChg>
  </pc:docChgLst>
  <pc:docChgLst>
    <pc:chgData name="Robinson, Annette (CEPI)" userId="S::robinsona2@michigan.gov::0ec341b4-f7a6-4009-9a53-7f65ea86550b" providerId="AD" clId="Web-{5C67E32E-2FAA-0E10-29EA-9A17E17FE935}"/>
    <pc:docChg chg="modSld">
      <pc:chgData name="Robinson, Annette (CEPI)" userId="S::robinsona2@michigan.gov::0ec341b4-f7a6-4009-9a53-7f65ea86550b" providerId="AD" clId="Web-{5C67E32E-2FAA-0E10-29EA-9A17E17FE935}" dt="2024-06-28T20:49:59.009" v="26"/>
      <pc:docMkLst>
        <pc:docMk/>
      </pc:docMkLst>
      <pc:sldChg chg="modSp">
        <pc:chgData name="Robinson, Annette (CEPI)" userId="S::robinsona2@michigan.gov::0ec341b4-f7a6-4009-9a53-7f65ea86550b" providerId="AD" clId="Web-{5C67E32E-2FAA-0E10-29EA-9A17E17FE935}" dt="2024-06-28T20:42:08.029" v="24" actId="20577"/>
        <pc:sldMkLst>
          <pc:docMk/>
          <pc:sldMk cId="191799996" sldId="274"/>
        </pc:sldMkLst>
      </pc:sldChg>
      <pc:sldChg chg="delCm modCm">
        <pc:chgData name="Robinson, Annette (CEPI)" userId="S::robinsona2@michigan.gov::0ec341b4-f7a6-4009-9a53-7f65ea86550b" providerId="AD" clId="Web-{5C67E32E-2FAA-0E10-29EA-9A17E17FE935}" dt="2024-06-28T20:49:59.009" v="26"/>
        <pc:sldMkLst>
          <pc:docMk/>
          <pc:sldMk cId="329176196" sldId="289"/>
        </pc:sldMkLst>
        <pc:extLst>
          <p:ext xmlns:p="http://schemas.openxmlformats.org/presentationml/2006/main" uri="{D6D511B9-2390-475A-947B-AFAB55BFBCF1}">
            <pc226:cmChg xmlns:pc226="http://schemas.microsoft.com/office/powerpoint/2022/06/main/command" chg="del mod">
              <pc226:chgData name="Robinson, Annette (CEPI)" userId="S::robinsona2@michigan.gov::0ec341b4-f7a6-4009-9a53-7f65ea86550b" providerId="AD" clId="Web-{5C67E32E-2FAA-0E10-29EA-9A17E17FE935}" dt="2024-06-28T20:49:59.009" v="26"/>
              <pc2:cmMkLst xmlns:pc2="http://schemas.microsoft.com/office/powerpoint/2019/9/main/command">
                <pc:docMk/>
                <pc:sldMk cId="329176196" sldId="289"/>
                <pc2:cmMk id="{3D23DEC0-1CBF-452C-8BCE-9BE8E08BBDB0}"/>
              </pc2:cmMkLst>
            </pc226:cmChg>
          </p:ext>
        </pc:extLst>
      </pc:sldChg>
    </pc:docChg>
  </pc:docChgLst>
  <pc:docChgLst>
    <pc:chgData name="Gilbert, Christine (CEPI)" userId="S::gilbertc6@michigan.gov::20abcf52-a2a8-4e66-81fc-acddfc7ca086" providerId="AD" clId="Web-{483DF39A-C7BE-E649-104A-CC0DBF567629}"/>
    <pc:docChg chg="modSld">
      <pc:chgData name="Gilbert, Christine (CEPI)" userId="S::gilbertc6@michigan.gov::20abcf52-a2a8-4e66-81fc-acddfc7ca086" providerId="AD" clId="Web-{483DF39A-C7BE-E649-104A-CC0DBF567629}" dt="2024-06-27T12:52:40.992" v="239" actId="20577"/>
      <pc:docMkLst>
        <pc:docMk/>
      </pc:docMkLst>
      <pc:sldChg chg="addSp modSp">
        <pc:chgData name="Gilbert, Christine (CEPI)" userId="S::gilbertc6@michigan.gov::20abcf52-a2a8-4e66-81fc-acddfc7ca086" providerId="AD" clId="Web-{483DF39A-C7BE-E649-104A-CC0DBF567629}" dt="2024-06-27T12:52:40.992" v="239" actId="20577"/>
        <pc:sldMkLst>
          <pc:docMk/>
          <pc:sldMk cId="329176196" sldId="289"/>
        </pc:sldMkLst>
      </pc:sldChg>
    </pc:docChg>
  </pc:docChgLst>
  <pc:docChgLst>
    <pc:chgData name="Robinson, Annette (CEPI)" userId="S::robinsona2@michigan.gov::0ec341b4-f7a6-4009-9a53-7f65ea86550b" providerId="AD" clId="Web-{93CADFD9-6E97-856A-3809-EF8C3CC182A3}"/>
    <pc:docChg chg="">
      <pc:chgData name="Robinson, Annette (CEPI)" userId="S::robinsona2@michigan.gov::0ec341b4-f7a6-4009-9a53-7f65ea86550b" providerId="AD" clId="Web-{93CADFD9-6E97-856A-3809-EF8C3CC182A3}" dt="2024-06-20T18:08:15.578" v="1"/>
      <pc:docMkLst>
        <pc:docMk/>
      </pc:docMkLst>
      <pc:sldChg chg="delCm modCm">
        <pc:chgData name="Robinson, Annette (CEPI)" userId="S::robinsona2@michigan.gov::0ec341b4-f7a6-4009-9a53-7f65ea86550b" providerId="AD" clId="Web-{93CADFD9-6E97-856A-3809-EF8C3CC182A3}" dt="2024-06-20T18:08:15.578" v="1"/>
        <pc:sldMkLst>
          <pc:docMk/>
          <pc:sldMk cId="1621411102" sldId="296"/>
        </pc:sldMkLst>
        <pc:extLst>
          <p:ext xmlns:p="http://schemas.openxmlformats.org/presentationml/2006/main" uri="{D6D511B9-2390-475A-947B-AFAB55BFBCF1}">
            <pc226:cmChg xmlns:pc226="http://schemas.microsoft.com/office/powerpoint/2022/06/main/command" chg="del mod">
              <pc226:chgData name="Robinson, Annette (CEPI)" userId="S::robinsona2@michigan.gov::0ec341b4-f7a6-4009-9a53-7f65ea86550b" providerId="AD" clId="Web-{93CADFD9-6E97-856A-3809-EF8C3CC182A3}" dt="2024-06-20T18:08:15.578" v="1"/>
              <pc2:cmMkLst xmlns:pc2="http://schemas.microsoft.com/office/powerpoint/2019/9/main/command">
                <pc:docMk/>
                <pc:sldMk cId="1621411102" sldId="296"/>
                <pc2:cmMk id="{453EA668-7176-47E5-B0AD-77EDB8DF696D}"/>
              </pc2:cmMkLst>
            </pc226:cmChg>
          </p:ext>
        </pc:extLst>
      </pc:sldChg>
    </pc:docChg>
  </pc:docChgLst>
  <pc:docChgLst>
    <pc:chgData name="Avery, Jeremy (CEPI)" userId="S::averyj5@michigan.gov::45f274cd-61fb-4b71-8ae0-947d1cacb282" providerId="AD" clId="Web-{1E6B1326-0783-ADEA-C9F9-1F829309A786}"/>
    <pc:docChg chg="sldOrd">
      <pc:chgData name="Avery, Jeremy (CEPI)" userId="S::averyj5@michigan.gov::45f274cd-61fb-4b71-8ae0-947d1cacb282" providerId="AD" clId="Web-{1E6B1326-0783-ADEA-C9F9-1F829309A786}" dt="2024-06-07T17:38:27.404" v="0"/>
      <pc:docMkLst>
        <pc:docMk/>
      </pc:docMkLst>
      <pc:sldChg chg="ord">
        <pc:chgData name="Avery, Jeremy (CEPI)" userId="S::averyj5@michigan.gov::45f274cd-61fb-4b71-8ae0-947d1cacb282" providerId="AD" clId="Web-{1E6B1326-0783-ADEA-C9F9-1F829309A786}" dt="2024-06-07T17:38:27.404" v="0"/>
        <pc:sldMkLst>
          <pc:docMk/>
          <pc:sldMk cId="4030835066" sldId="290"/>
        </pc:sldMkLst>
      </pc:sldChg>
    </pc:docChg>
  </pc:docChgLst>
  <pc:docChgLst>
    <pc:chgData name="Robinson, Annette (CEPI)" userId="S::robinsona2@michigan.gov::0ec341b4-f7a6-4009-9a53-7f65ea86550b" providerId="AD" clId="Web-{53ED80BB-BE7D-F30C-47F5-9C5B259C1712}"/>
    <pc:docChg chg="addSld delSld modSld sldOrd addSection modSection">
      <pc:chgData name="Robinson, Annette (CEPI)" userId="S::robinsona2@michigan.gov::0ec341b4-f7a6-4009-9a53-7f65ea86550b" providerId="AD" clId="Web-{53ED80BB-BE7D-F30C-47F5-9C5B259C1712}" dt="2024-06-05T05:51:12.083" v="1116" actId="20577"/>
      <pc:docMkLst>
        <pc:docMk/>
      </pc:docMkLst>
      <pc:sldChg chg="addSp delSp modSp del">
        <pc:chgData name="Robinson, Annette (CEPI)" userId="S::robinsona2@michigan.gov::0ec341b4-f7a6-4009-9a53-7f65ea86550b" providerId="AD" clId="Web-{53ED80BB-BE7D-F30C-47F5-9C5B259C1712}" dt="2024-06-05T03:19:13.947" v="183"/>
        <pc:sldMkLst>
          <pc:docMk/>
          <pc:sldMk cId="374494851" sldId="261"/>
        </pc:sldMkLst>
      </pc:sldChg>
      <pc:sldChg chg="modSp del">
        <pc:chgData name="Robinson, Annette (CEPI)" userId="S::robinsona2@michigan.gov::0ec341b4-f7a6-4009-9a53-7f65ea86550b" providerId="AD" clId="Web-{53ED80BB-BE7D-F30C-47F5-9C5B259C1712}" dt="2024-06-05T04:29:19.697" v="552"/>
        <pc:sldMkLst>
          <pc:docMk/>
          <pc:sldMk cId="4102647106" sldId="264"/>
        </pc:sldMkLst>
      </pc:sldChg>
      <pc:sldChg chg="addSp delSp modSp">
        <pc:chgData name="Robinson, Annette (CEPI)" userId="S::robinsona2@michigan.gov::0ec341b4-f7a6-4009-9a53-7f65ea86550b" providerId="AD" clId="Web-{53ED80BB-BE7D-F30C-47F5-9C5B259C1712}" dt="2024-06-05T05:46:03.866" v="1072" actId="20577"/>
        <pc:sldMkLst>
          <pc:docMk/>
          <pc:sldMk cId="3959145681" sldId="265"/>
        </pc:sldMkLst>
      </pc:sldChg>
      <pc:sldChg chg="modSp">
        <pc:chgData name="Robinson, Annette (CEPI)" userId="S::robinsona2@michigan.gov::0ec341b4-f7a6-4009-9a53-7f65ea86550b" providerId="AD" clId="Web-{53ED80BB-BE7D-F30C-47F5-9C5B259C1712}" dt="2024-06-05T04:48:05.380" v="668" actId="20577"/>
        <pc:sldMkLst>
          <pc:docMk/>
          <pc:sldMk cId="2098018682" sldId="266"/>
        </pc:sldMkLst>
      </pc:sldChg>
      <pc:sldChg chg="del">
        <pc:chgData name="Robinson, Annette (CEPI)" userId="S::robinsona2@michigan.gov::0ec341b4-f7a6-4009-9a53-7f65ea86550b" providerId="AD" clId="Web-{53ED80BB-BE7D-F30C-47F5-9C5B259C1712}" dt="2024-06-05T03:06:19.185" v="126"/>
        <pc:sldMkLst>
          <pc:docMk/>
          <pc:sldMk cId="2794769271" sldId="267"/>
        </pc:sldMkLst>
      </pc:sldChg>
      <pc:sldChg chg="modSp">
        <pc:chgData name="Robinson, Annette (CEPI)" userId="S::robinsona2@michigan.gov::0ec341b4-f7a6-4009-9a53-7f65ea86550b" providerId="AD" clId="Web-{53ED80BB-BE7D-F30C-47F5-9C5B259C1712}" dt="2024-06-05T05:24:21.025" v="1003" actId="20577"/>
        <pc:sldMkLst>
          <pc:docMk/>
          <pc:sldMk cId="2814916383" sldId="269"/>
        </pc:sldMkLst>
      </pc:sldChg>
      <pc:sldChg chg="modSp">
        <pc:chgData name="Robinson, Annette (CEPI)" userId="S::robinsona2@michigan.gov::0ec341b4-f7a6-4009-9a53-7f65ea86550b" providerId="AD" clId="Web-{53ED80BB-BE7D-F30C-47F5-9C5B259C1712}" dt="2024-06-05T05:47:46.256" v="1078" actId="20577"/>
        <pc:sldMkLst>
          <pc:docMk/>
          <pc:sldMk cId="2112068592" sldId="272"/>
        </pc:sldMkLst>
      </pc:sldChg>
      <pc:sldChg chg="del">
        <pc:chgData name="Robinson, Annette (CEPI)" userId="S::robinsona2@michigan.gov::0ec341b4-f7a6-4009-9a53-7f65ea86550b" providerId="AD" clId="Web-{53ED80BB-BE7D-F30C-47F5-9C5B259C1712}" dt="2024-06-05T03:08:24.028" v="129"/>
        <pc:sldMkLst>
          <pc:docMk/>
          <pc:sldMk cId="2278761277" sldId="277"/>
        </pc:sldMkLst>
      </pc:sldChg>
      <pc:sldChg chg="addSp delSp modSp">
        <pc:chgData name="Robinson, Annette (CEPI)" userId="S::robinsona2@michigan.gov::0ec341b4-f7a6-4009-9a53-7f65ea86550b" providerId="AD" clId="Web-{53ED80BB-BE7D-F30C-47F5-9C5B259C1712}" dt="2024-06-05T04:26:54.792" v="544"/>
        <pc:sldMkLst>
          <pc:docMk/>
          <pc:sldMk cId="893741241" sldId="278"/>
        </pc:sldMkLst>
      </pc:sldChg>
      <pc:sldChg chg="del">
        <pc:chgData name="Robinson, Annette (CEPI)" userId="S::robinsona2@michigan.gov::0ec341b4-f7a6-4009-9a53-7f65ea86550b" providerId="AD" clId="Web-{53ED80BB-BE7D-F30C-47F5-9C5B259C1712}" dt="2024-06-05T04:24:45.008" v="540"/>
        <pc:sldMkLst>
          <pc:docMk/>
          <pc:sldMk cId="450162530" sldId="279"/>
        </pc:sldMkLst>
      </pc:sldChg>
      <pc:sldChg chg="del">
        <pc:chgData name="Robinson, Annette (CEPI)" userId="S::robinsona2@michigan.gov::0ec341b4-f7a6-4009-9a53-7f65ea86550b" providerId="AD" clId="Web-{53ED80BB-BE7D-F30C-47F5-9C5B259C1712}" dt="2024-06-05T03:56:17.688" v="320"/>
        <pc:sldMkLst>
          <pc:docMk/>
          <pc:sldMk cId="1380175797" sldId="280"/>
        </pc:sldMkLst>
      </pc:sldChg>
      <pc:sldChg chg="del">
        <pc:chgData name="Robinson, Annette (CEPI)" userId="S::robinsona2@michigan.gov::0ec341b4-f7a6-4009-9a53-7f65ea86550b" providerId="AD" clId="Web-{53ED80BB-BE7D-F30C-47F5-9C5B259C1712}" dt="2024-06-05T03:56:25.907" v="321"/>
        <pc:sldMkLst>
          <pc:docMk/>
          <pc:sldMk cId="2239921364" sldId="281"/>
        </pc:sldMkLst>
      </pc:sldChg>
      <pc:sldChg chg="addSp delSp modSp ord">
        <pc:chgData name="Robinson, Annette (CEPI)" userId="S::robinsona2@michigan.gov::0ec341b4-f7a6-4009-9a53-7f65ea86550b" providerId="AD" clId="Web-{53ED80BB-BE7D-F30C-47F5-9C5B259C1712}" dt="2024-06-05T05:24:52.775" v="1004"/>
        <pc:sldMkLst>
          <pc:docMk/>
          <pc:sldMk cId="2136123411" sldId="282"/>
        </pc:sldMkLst>
      </pc:sldChg>
      <pc:sldChg chg="del">
        <pc:chgData name="Robinson, Annette (CEPI)" userId="S::robinsona2@michigan.gov::0ec341b4-f7a6-4009-9a53-7f65ea86550b" providerId="AD" clId="Web-{53ED80BB-BE7D-F30C-47F5-9C5B259C1712}" dt="2024-06-05T03:15:17.901" v="130"/>
        <pc:sldMkLst>
          <pc:docMk/>
          <pc:sldMk cId="1286258111" sldId="285"/>
        </pc:sldMkLst>
      </pc:sldChg>
      <pc:sldChg chg="delSp modSp">
        <pc:chgData name="Robinson, Annette (CEPI)" userId="S::robinsona2@michigan.gov::0ec341b4-f7a6-4009-9a53-7f65ea86550b" providerId="AD" clId="Web-{53ED80BB-BE7D-F30C-47F5-9C5B259C1712}" dt="2024-06-05T03:21:41.822" v="185" actId="20577"/>
        <pc:sldMkLst>
          <pc:docMk/>
          <pc:sldMk cId="1822243022" sldId="286"/>
        </pc:sldMkLst>
      </pc:sldChg>
      <pc:sldChg chg="addSp delSp modSp">
        <pc:chgData name="Robinson, Annette (CEPI)" userId="S::robinsona2@michigan.gov::0ec341b4-f7a6-4009-9a53-7f65ea86550b" providerId="AD" clId="Web-{53ED80BB-BE7D-F30C-47F5-9C5B259C1712}" dt="2024-06-05T03:38:08.521" v="199" actId="20577"/>
        <pc:sldMkLst>
          <pc:docMk/>
          <pc:sldMk cId="3335946076" sldId="287"/>
        </pc:sldMkLst>
      </pc:sldChg>
      <pc:sldChg chg="delSp modSp">
        <pc:chgData name="Robinson, Annette (CEPI)" userId="S::robinsona2@michigan.gov::0ec341b4-f7a6-4009-9a53-7f65ea86550b" providerId="AD" clId="Web-{53ED80BB-BE7D-F30C-47F5-9C5B259C1712}" dt="2024-06-05T04:56:16.830" v="735" actId="1076"/>
        <pc:sldMkLst>
          <pc:docMk/>
          <pc:sldMk cId="329176196" sldId="289"/>
        </pc:sldMkLst>
      </pc:sldChg>
      <pc:sldChg chg="modSp add ord replId">
        <pc:chgData name="Robinson, Annette (CEPI)" userId="S::robinsona2@michigan.gov::0ec341b4-f7a6-4009-9a53-7f65ea86550b" providerId="AD" clId="Web-{53ED80BB-BE7D-F30C-47F5-9C5B259C1712}" dt="2024-06-05T04:01:37.218" v="326" actId="20577"/>
        <pc:sldMkLst>
          <pc:docMk/>
          <pc:sldMk cId="4030835066" sldId="290"/>
        </pc:sldMkLst>
      </pc:sldChg>
      <pc:sldChg chg="addSp delSp modSp add ord replId addAnim">
        <pc:chgData name="Robinson, Annette (CEPI)" userId="S::robinsona2@michigan.gov::0ec341b4-f7a6-4009-9a53-7f65ea86550b" providerId="AD" clId="Web-{53ED80BB-BE7D-F30C-47F5-9C5B259C1712}" dt="2024-06-05T05:35:41.869" v="1013" actId="14100"/>
        <pc:sldMkLst>
          <pc:docMk/>
          <pc:sldMk cId="4028040242" sldId="291"/>
        </pc:sldMkLst>
      </pc:sldChg>
      <pc:sldChg chg="new del">
        <pc:chgData name="Robinson, Annette (CEPI)" userId="S::robinsona2@michigan.gov::0ec341b4-f7a6-4009-9a53-7f65ea86550b" providerId="AD" clId="Web-{53ED80BB-BE7D-F30C-47F5-9C5B259C1712}" dt="2024-06-05T04:49:38.285" v="672"/>
        <pc:sldMkLst>
          <pc:docMk/>
          <pc:sldMk cId="712765426" sldId="292"/>
        </pc:sldMkLst>
      </pc:sldChg>
      <pc:sldChg chg="modSp add del ord replId">
        <pc:chgData name="Robinson, Annette (CEPI)" userId="S::robinsona2@michigan.gov::0ec341b4-f7a6-4009-9a53-7f65ea86550b" providerId="AD" clId="Web-{53ED80BB-BE7D-F30C-47F5-9C5B259C1712}" dt="2024-06-05T05:23:30.588" v="996"/>
        <pc:sldMkLst>
          <pc:docMk/>
          <pc:sldMk cId="2232879152" sldId="292"/>
        </pc:sldMkLst>
      </pc:sldChg>
      <pc:sldChg chg="new del">
        <pc:chgData name="Robinson, Annette (CEPI)" userId="S::robinsona2@michigan.gov::0ec341b4-f7a6-4009-9a53-7f65ea86550b" providerId="AD" clId="Web-{53ED80BB-BE7D-F30C-47F5-9C5B259C1712}" dt="2024-06-05T05:01:05.173" v="743"/>
        <pc:sldMkLst>
          <pc:docMk/>
          <pc:sldMk cId="2466956094" sldId="293"/>
        </pc:sldMkLst>
      </pc:sldChg>
      <pc:sldChg chg="addSp delSp modSp add replId">
        <pc:chgData name="Robinson, Annette (CEPI)" userId="S::robinsona2@michigan.gov::0ec341b4-f7a6-4009-9a53-7f65ea86550b" providerId="AD" clId="Web-{53ED80BB-BE7D-F30C-47F5-9C5B259C1712}" dt="2024-06-05T05:51:12.083" v="1116" actId="20577"/>
        <pc:sldMkLst>
          <pc:docMk/>
          <pc:sldMk cId="3771412436" sldId="293"/>
        </pc:sldMkLst>
      </pc:sldChg>
      <pc:sldChg chg="new del">
        <pc:chgData name="Robinson, Annette (CEPI)" userId="S::robinsona2@michigan.gov::0ec341b4-f7a6-4009-9a53-7f65ea86550b" providerId="AD" clId="Web-{53ED80BB-BE7D-F30C-47F5-9C5B259C1712}" dt="2024-06-05T05:26:00.978" v="1007"/>
        <pc:sldMkLst>
          <pc:docMk/>
          <pc:sldMk cId="796640000" sldId="294"/>
        </pc:sldMkLst>
      </pc:sldChg>
    </pc:docChg>
  </pc:docChgLst>
  <pc:docChgLst>
    <pc:chgData name="Robinson, Annette (CEPI)" userId="S::robinsona2@michigan.gov::0ec341b4-f7a6-4009-9a53-7f65ea86550b" providerId="AD" clId="Web-{4BDAB3A1-733B-D02E-F12F-B5E50E61489A}"/>
    <pc:docChg chg="modSld">
      <pc:chgData name="Robinson, Annette (CEPI)" userId="S::robinsona2@michigan.gov::0ec341b4-f7a6-4009-9a53-7f65ea86550b" providerId="AD" clId="Web-{4BDAB3A1-733B-D02E-F12F-B5E50E61489A}" dt="2024-05-07T18:23:40.827" v="4"/>
      <pc:docMkLst>
        <pc:docMk/>
      </pc:docMkLst>
      <pc:sldChg chg="modSp">
        <pc:chgData name="Robinson, Annette (CEPI)" userId="S::robinsona2@michigan.gov::0ec341b4-f7a6-4009-9a53-7f65ea86550b" providerId="AD" clId="Web-{4BDAB3A1-733B-D02E-F12F-B5E50E61489A}" dt="2024-05-07T18:22:34.171" v="0" actId="14100"/>
        <pc:sldMkLst>
          <pc:docMk/>
          <pc:sldMk cId="3634672531" sldId="256"/>
        </pc:sldMkLst>
      </pc:sldChg>
      <pc:sldChg chg="addSp modSp mod setBg">
        <pc:chgData name="Robinson, Annette (CEPI)" userId="S::robinsona2@michigan.gov::0ec341b4-f7a6-4009-9a53-7f65ea86550b" providerId="AD" clId="Web-{4BDAB3A1-733B-D02E-F12F-B5E50E61489A}" dt="2024-05-07T18:23:13.593" v="3"/>
        <pc:sldMkLst>
          <pc:docMk/>
          <pc:sldMk cId="2647027467" sldId="259"/>
        </pc:sldMkLst>
      </pc:sldChg>
      <pc:sldChg chg="addSp modSp mod setBg addAnim">
        <pc:chgData name="Robinson, Annette (CEPI)" userId="S::robinsona2@michigan.gov::0ec341b4-f7a6-4009-9a53-7f65ea86550b" providerId="AD" clId="Web-{4BDAB3A1-733B-D02E-F12F-B5E50E61489A}" dt="2024-05-07T18:23:04.061" v="2"/>
        <pc:sldMkLst>
          <pc:docMk/>
          <pc:sldMk cId="2098018682" sldId="266"/>
        </pc:sldMkLst>
      </pc:sldChg>
      <pc:sldChg chg="addSp delSp modSp mod setBg">
        <pc:chgData name="Robinson, Annette (CEPI)" userId="S::robinsona2@michigan.gov::0ec341b4-f7a6-4009-9a53-7f65ea86550b" providerId="AD" clId="Web-{4BDAB3A1-733B-D02E-F12F-B5E50E61489A}" dt="2024-05-07T18:23:40.827" v="4"/>
        <pc:sldMkLst>
          <pc:docMk/>
          <pc:sldMk cId="2794769271" sldId="267"/>
        </pc:sldMkLst>
      </pc:sldChg>
    </pc:docChg>
  </pc:docChgLst>
  <pc:docChgLst>
    <pc:chgData name="Robinson, Annette (CEPI)" userId="S::robinsona2@michigan.gov::0ec341b4-f7a6-4009-9a53-7f65ea86550b" providerId="AD" clId="Web-{9E18A01D-96D1-9498-DCC6-9C1F103EA18E}"/>
    <pc:docChg chg="modSld">
      <pc:chgData name="Robinson, Annette (CEPI)" userId="S::robinsona2@michigan.gov::0ec341b4-f7a6-4009-9a53-7f65ea86550b" providerId="AD" clId="Web-{9E18A01D-96D1-9498-DCC6-9C1F103EA18E}" dt="2024-06-18T11:24:20.609" v="287" actId="1076"/>
      <pc:docMkLst>
        <pc:docMk/>
      </pc:docMkLst>
      <pc:sldChg chg="addSp modSp">
        <pc:chgData name="Robinson, Annette (CEPI)" userId="S::robinsona2@michigan.gov::0ec341b4-f7a6-4009-9a53-7f65ea86550b" providerId="AD" clId="Web-{9E18A01D-96D1-9498-DCC6-9C1F103EA18E}" dt="2024-06-18T11:24:20.609" v="287" actId="1076"/>
        <pc:sldMkLst>
          <pc:docMk/>
          <pc:sldMk cId="1621411102" sldId="296"/>
        </pc:sldMkLst>
      </pc:sldChg>
    </pc:docChg>
  </pc:docChgLst>
  <pc:docChgLst>
    <pc:chgData name="Robinson, Annette (CEPI)" userId="S::robinsona2@michigan.gov::0ec341b4-f7a6-4009-9a53-7f65ea86550b" providerId="AD" clId="Web-{9BFDD64D-4F95-58AC-4F92-D0D65721B1CF}"/>
    <pc:docChg chg="addSld delSld modSld">
      <pc:chgData name="Robinson, Annette (CEPI)" userId="S::robinsona2@michigan.gov::0ec341b4-f7a6-4009-9a53-7f65ea86550b" providerId="AD" clId="Web-{9BFDD64D-4F95-58AC-4F92-D0D65721B1CF}" dt="2024-04-11T20:24:39.804" v="515" actId="20577"/>
      <pc:docMkLst>
        <pc:docMk/>
      </pc:docMkLst>
      <pc:sldChg chg="modSp">
        <pc:chgData name="Robinson, Annette (CEPI)" userId="S::robinsona2@michigan.gov::0ec341b4-f7a6-4009-9a53-7f65ea86550b" providerId="AD" clId="Web-{9BFDD64D-4F95-58AC-4F92-D0D65721B1CF}" dt="2024-04-11T20:24:10.039" v="510" actId="14100"/>
        <pc:sldMkLst>
          <pc:docMk/>
          <pc:sldMk cId="3634672531" sldId="256"/>
        </pc:sldMkLst>
      </pc:sldChg>
      <pc:sldChg chg="modSp">
        <pc:chgData name="Robinson, Annette (CEPI)" userId="S::robinsona2@michigan.gov::0ec341b4-f7a6-4009-9a53-7f65ea86550b" providerId="AD" clId="Web-{9BFDD64D-4F95-58AC-4F92-D0D65721B1CF}" dt="2024-04-11T19:49:38.130" v="439" actId="14100"/>
        <pc:sldMkLst>
          <pc:docMk/>
          <pc:sldMk cId="1734906055" sldId="258"/>
        </pc:sldMkLst>
      </pc:sldChg>
      <pc:sldChg chg="modSp">
        <pc:chgData name="Robinson, Annette (CEPI)" userId="S::robinsona2@michigan.gov::0ec341b4-f7a6-4009-9a53-7f65ea86550b" providerId="AD" clId="Web-{9BFDD64D-4F95-58AC-4F92-D0D65721B1CF}" dt="2024-04-11T20:22:38.274" v="507" actId="20577"/>
        <pc:sldMkLst>
          <pc:docMk/>
          <pc:sldMk cId="2647027467" sldId="259"/>
        </pc:sldMkLst>
      </pc:sldChg>
      <pc:sldChg chg="modSp">
        <pc:chgData name="Robinson, Annette (CEPI)" userId="S::robinsona2@michigan.gov::0ec341b4-f7a6-4009-9a53-7f65ea86550b" providerId="AD" clId="Web-{9BFDD64D-4F95-58AC-4F92-D0D65721B1CF}" dt="2024-04-11T20:19:13.900" v="475" actId="14100"/>
        <pc:sldMkLst>
          <pc:docMk/>
          <pc:sldMk cId="374494851" sldId="261"/>
        </pc:sldMkLst>
      </pc:sldChg>
      <pc:sldChg chg="modSp">
        <pc:chgData name="Robinson, Annette (CEPI)" userId="S::robinsona2@michigan.gov::0ec341b4-f7a6-4009-9a53-7f65ea86550b" providerId="AD" clId="Web-{9BFDD64D-4F95-58AC-4F92-D0D65721B1CF}" dt="2024-04-11T19:41:17.097" v="437" actId="20577"/>
        <pc:sldMkLst>
          <pc:docMk/>
          <pc:sldMk cId="4102647106" sldId="264"/>
        </pc:sldMkLst>
      </pc:sldChg>
      <pc:sldChg chg="del">
        <pc:chgData name="Robinson, Annette (CEPI)" userId="S::robinsona2@michigan.gov::0ec341b4-f7a6-4009-9a53-7f65ea86550b" providerId="AD" clId="Web-{9BFDD64D-4F95-58AC-4F92-D0D65721B1CF}" dt="2024-04-11T19:32:04.204" v="359"/>
        <pc:sldMkLst>
          <pc:docMk/>
          <pc:sldMk cId="2942978678" sldId="268"/>
        </pc:sldMkLst>
      </pc:sldChg>
      <pc:sldChg chg="modSp">
        <pc:chgData name="Robinson, Annette (CEPI)" userId="S::robinsona2@michigan.gov::0ec341b4-f7a6-4009-9a53-7f65ea86550b" providerId="AD" clId="Web-{9BFDD64D-4F95-58AC-4F92-D0D65721B1CF}" dt="2024-04-11T19:36:54.752" v="380" actId="20577"/>
        <pc:sldMkLst>
          <pc:docMk/>
          <pc:sldMk cId="2814916383" sldId="269"/>
        </pc:sldMkLst>
      </pc:sldChg>
      <pc:sldChg chg="modSp">
        <pc:chgData name="Robinson, Annette (CEPI)" userId="S::robinsona2@michigan.gov::0ec341b4-f7a6-4009-9a53-7f65ea86550b" providerId="AD" clId="Web-{9BFDD64D-4F95-58AC-4F92-D0D65721B1CF}" dt="2024-04-11T19:51:28.287" v="473" actId="20577"/>
        <pc:sldMkLst>
          <pc:docMk/>
          <pc:sldMk cId="3932425735" sldId="270"/>
        </pc:sldMkLst>
      </pc:sldChg>
      <pc:sldChg chg="modSp">
        <pc:chgData name="Robinson, Annette (CEPI)" userId="S::robinsona2@michigan.gov::0ec341b4-f7a6-4009-9a53-7f65ea86550b" providerId="AD" clId="Web-{9BFDD64D-4F95-58AC-4F92-D0D65721B1CF}" dt="2024-04-11T20:24:39.804" v="515" actId="20577"/>
        <pc:sldMkLst>
          <pc:docMk/>
          <pc:sldMk cId="4169993933" sldId="271"/>
        </pc:sldMkLst>
      </pc:sldChg>
      <pc:sldChg chg="modSp new">
        <pc:chgData name="Robinson, Annette (CEPI)" userId="S::robinsona2@michigan.gov::0ec341b4-f7a6-4009-9a53-7f65ea86550b" providerId="AD" clId="Web-{9BFDD64D-4F95-58AC-4F92-D0D65721B1CF}" dt="2024-04-11T19:38:24.158" v="394" actId="20577"/>
        <pc:sldMkLst>
          <pc:docMk/>
          <pc:sldMk cId="2112068592" sldId="272"/>
        </pc:sldMkLst>
      </pc:sldChg>
    </pc:docChg>
  </pc:docChgLst>
  <pc:docChgLst>
    <pc:chgData name="Robinson, Annette (CEPI)" userId="S::robinsona2@michigan.gov::0ec341b4-f7a6-4009-9a53-7f65ea86550b" providerId="AD" clId="Web-{84D332AE-32BB-60F6-029A-5A74101FD61D}"/>
    <pc:docChg chg="addSld delSld modSld addMainMaster delMainMaster">
      <pc:chgData name="Robinson, Annette (CEPI)" userId="S::robinsona2@michigan.gov::0ec341b4-f7a6-4009-9a53-7f65ea86550b" providerId="AD" clId="Web-{84D332AE-32BB-60F6-029A-5A74101FD61D}" dt="2024-05-21T19:00:13.555" v="314" actId="20577"/>
      <pc:docMkLst>
        <pc:docMk/>
      </pc:docMkLst>
      <pc:sldChg chg="addSp delSp modSp mod modClrScheme addAnim delAnim delDesignElem chgLayout">
        <pc:chgData name="Robinson, Annette (CEPI)" userId="S::robinsona2@michigan.gov::0ec341b4-f7a6-4009-9a53-7f65ea86550b" providerId="AD" clId="Web-{84D332AE-32BB-60F6-029A-5A74101FD61D}" dt="2024-05-21T18:34:31.241" v="301"/>
        <pc:sldMkLst>
          <pc:docMk/>
          <pc:sldMk cId="3634672531" sldId="256"/>
        </pc:sldMkLst>
      </pc:sldChg>
      <pc:sldChg chg="addSp delSp modSp mod modClrScheme delDesignElem chgLayout">
        <pc:chgData name="Robinson, Annette (CEPI)" userId="S::robinsona2@michigan.gov::0ec341b4-f7a6-4009-9a53-7f65ea86550b" providerId="AD" clId="Web-{84D332AE-32BB-60F6-029A-5A74101FD61D}" dt="2024-05-21T18:30:39.133" v="270"/>
        <pc:sldMkLst>
          <pc:docMk/>
          <pc:sldMk cId="1734906055" sldId="258"/>
        </pc:sldMkLst>
      </pc:sldChg>
      <pc:sldChg chg="addSp delSp modSp add del mod modClrScheme delDesignElem chgLayout">
        <pc:chgData name="Robinson, Annette (CEPI)" userId="S::robinsona2@michigan.gov::0ec341b4-f7a6-4009-9a53-7f65ea86550b" providerId="AD" clId="Web-{84D332AE-32BB-60F6-029A-5A74101FD61D}" dt="2024-05-21T18:58:46.102" v="306"/>
        <pc:sldMkLst>
          <pc:docMk/>
          <pc:sldMk cId="2647027467" sldId="259"/>
        </pc:sldMkLst>
      </pc:sldChg>
      <pc:sldChg chg="addSp delSp modSp mod modClrScheme delDesignElem chgLayout">
        <pc:chgData name="Robinson, Annette (CEPI)" userId="S::robinsona2@michigan.gov::0ec341b4-f7a6-4009-9a53-7f65ea86550b" providerId="AD" clId="Web-{84D332AE-32BB-60F6-029A-5A74101FD61D}" dt="2024-05-21T18:30:39.133" v="270"/>
        <pc:sldMkLst>
          <pc:docMk/>
          <pc:sldMk cId="374494851" sldId="261"/>
        </pc:sldMkLst>
      </pc:sldChg>
      <pc:sldChg chg="addSp delSp modSp mod modClrScheme delDesignElem chgLayout">
        <pc:chgData name="Robinson, Annette (CEPI)" userId="S::robinsona2@michigan.gov::0ec341b4-f7a6-4009-9a53-7f65ea86550b" providerId="AD" clId="Web-{84D332AE-32BB-60F6-029A-5A74101FD61D}" dt="2024-05-21T18:30:39.133" v="270"/>
        <pc:sldMkLst>
          <pc:docMk/>
          <pc:sldMk cId="4102647106" sldId="264"/>
        </pc:sldMkLst>
      </pc:sldChg>
      <pc:sldChg chg="addSp delSp modSp mod modClrScheme delDesignElem chgLayout">
        <pc:chgData name="Robinson, Annette (CEPI)" userId="S::robinsona2@michigan.gov::0ec341b4-f7a6-4009-9a53-7f65ea86550b" providerId="AD" clId="Web-{84D332AE-32BB-60F6-029A-5A74101FD61D}" dt="2024-05-21T18:30:39.133" v="270"/>
        <pc:sldMkLst>
          <pc:docMk/>
          <pc:sldMk cId="3959145681" sldId="265"/>
        </pc:sldMkLst>
      </pc:sldChg>
      <pc:sldChg chg="addSp delSp modSp mod modClrScheme delDesignElem chgLayout">
        <pc:chgData name="Robinson, Annette (CEPI)" userId="S::robinsona2@michigan.gov::0ec341b4-f7a6-4009-9a53-7f65ea86550b" providerId="AD" clId="Web-{84D332AE-32BB-60F6-029A-5A74101FD61D}" dt="2024-05-21T18:30:39.133" v="270"/>
        <pc:sldMkLst>
          <pc:docMk/>
          <pc:sldMk cId="2098018682" sldId="266"/>
        </pc:sldMkLst>
      </pc:sldChg>
      <pc:sldChg chg="addSp delSp modSp mod modClrScheme delDesignElem chgLayout">
        <pc:chgData name="Robinson, Annette (CEPI)" userId="S::robinsona2@michigan.gov::0ec341b4-f7a6-4009-9a53-7f65ea86550b" providerId="AD" clId="Web-{84D332AE-32BB-60F6-029A-5A74101FD61D}" dt="2024-05-21T18:30:39.133" v="270"/>
        <pc:sldMkLst>
          <pc:docMk/>
          <pc:sldMk cId="2794769271" sldId="267"/>
        </pc:sldMkLst>
      </pc:sldChg>
      <pc:sldChg chg="addSp delSp modSp mod modClrScheme delDesignElem chgLayout">
        <pc:chgData name="Robinson, Annette (CEPI)" userId="S::robinsona2@michigan.gov::0ec341b4-f7a6-4009-9a53-7f65ea86550b" providerId="AD" clId="Web-{84D332AE-32BB-60F6-029A-5A74101FD61D}" dt="2024-05-21T18:30:39.133" v="270"/>
        <pc:sldMkLst>
          <pc:docMk/>
          <pc:sldMk cId="2814916383" sldId="269"/>
        </pc:sldMkLst>
      </pc:sldChg>
      <pc:sldChg chg="addSp delSp modSp mod modClrScheme delDesignElem chgLayout">
        <pc:chgData name="Robinson, Annette (CEPI)" userId="S::robinsona2@michigan.gov::0ec341b4-f7a6-4009-9a53-7f65ea86550b" providerId="AD" clId="Web-{84D332AE-32BB-60F6-029A-5A74101FD61D}" dt="2024-05-21T18:57:53.165" v="304" actId="14100"/>
        <pc:sldMkLst>
          <pc:docMk/>
          <pc:sldMk cId="4169993933" sldId="271"/>
        </pc:sldMkLst>
      </pc:sldChg>
      <pc:sldChg chg="addSp delSp modSp mod setBg modClrScheme delDesignElem chgLayout">
        <pc:chgData name="Robinson, Annette (CEPI)" userId="S::robinsona2@michigan.gov::0ec341b4-f7a6-4009-9a53-7f65ea86550b" providerId="AD" clId="Web-{84D332AE-32BB-60F6-029A-5A74101FD61D}" dt="2024-05-21T18:30:39.133" v="270"/>
        <pc:sldMkLst>
          <pc:docMk/>
          <pc:sldMk cId="2112068592" sldId="272"/>
        </pc:sldMkLst>
      </pc:sldChg>
      <pc:sldChg chg="modSp mod modClrScheme chgLayout">
        <pc:chgData name="Robinson, Annette (CEPI)" userId="S::robinsona2@michigan.gov::0ec341b4-f7a6-4009-9a53-7f65ea86550b" providerId="AD" clId="Web-{84D332AE-32BB-60F6-029A-5A74101FD61D}" dt="2024-05-21T18:30:39.133" v="270"/>
        <pc:sldMkLst>
          <pc:docMk/>
          <pc:sldMk cId="191799996" sldId="274"/>
        </pc:sldMkLst>
      </pc:sldChg>
      <pc:sldChg chg="modSp del">
        <pc:chgData name="Robinson, Annette (CEPI)" userId="S::robinsona2@michigan.gov::0ec341b4-f7a6-4009-9a53-7f65ea86550b" providerId="AD" clId="Web-{84D332AE-32BB-60F6-029A-5A74101FD61D}" dt="2024-05-20T18:45:08.326" v="52"/>
        <pc:sldMkLst>
          <pc:docMk/>
          <pc:sldMk cId="2798563282" sldId="275"/>
        </pc:sldMkLst>
      </pc:sldChg>
      <pc:sldChg chg="addSp delSp modSp mod modClrScheme delDesignElem chgLayout">
        <pc:chgData name="Robinson, Annette (CEPI)" userId="S::robinsona2@michigan.gov::0ec341b4-f7a6-4009-9a53-7f65ea86550b" providerId="AD" clId="Web-{84D332AE-32BB-60F6-029A-5A74101FD61D}" dt="2024-05-21T18:30:39.133" v="270"/>
        <pc:sldMkLst>
          <pc:docMk/>
          <pc:sldMk cId="1211955404" sldId="276"/>
        </pc:sldMkLst>
      </pc:sldChg>
      <pc:sldChg chg="addSp delSp modSp mod modClrScheme delDesignElem chgLayout">
        <pc:chgData name="Robinson, Annette (CEPI)" userId="S::robinsona2@michigan.gov::0ec341b4-f7a6-4009-9a53-7f65ea86550b" providerId="AD" clId="Web-{84D332AE-32BB-60F6-029A-5A74101FD61D}" dt="2024-05-21T18:30:39.133" v="270"/>
        <pc:sldMkLst>
          <pc:docMk/>
          <pc:sldMk cId="2278761277" sldId="277"/>
        </pc:sldMkLst>
      </pc:sldChg>
      <pc:sldChg chg="modSp mod modClrScheme chgLayout">
        <pc:chgData name="Robinson, Annette (CEPI)" userId="S::robinsona2@michigan.gov::0ec341b4-f7a6-4009-9a53-7f65ea86550b" providerId="AD" clId="Web-{84D332AE-32BB-60F6-029A-5A74101FD61D}" dt="2024-05-21T18:30:39.133" v="270"/>
        <pc:sldMkLst>
          <pc:docMk/>
          <pc:sldMk cId="893741241" sldId="278"/>
        </pc:sldMkLst>
      </pc:sldChg>
      <pc:sldChg chg="addSp delSp modSp mod setBg modClrScheme delDesignElem chgLayout">
        <pc:chgData name="Robinson, Annette (CEPI)" userId="S::robinsona2@michigan.gov::0ec341b4-f7a6-4009-9a53-7f65ea86550b" providerId="AD" clId="Web-{84D332AE-32BB-60F6-029A-5A74101FD61D}" dt="2024-05-21T18:30:39.133" v="270"/>
        <pc:sldMkLst>
          <pc:docMk/>
          <pc:sldMk cId="450162530" sldId="279"/>
        </pc:sldMkLst>
      </pc:sldChg>
      <pc:sldChg chg="modSp mod modClrScheme chgLayout">
        <pc:chgData name="Robinson, Annette (CEPI)" userId="S::robinsona2@michigan.gov::0ec341b4-f7a6-4009-9a53-7f65ea86550b" providerId="AD" clId="Web-{84D332AE-32BB-60F6-029A-5A74101FD61D}" dt="2024-05-21T18:30:39.133" v="270"/>
        <pc:sldMkLst>
          <pc:docMk/>
          <pc:sldMk cId="1380175797" sldId="280"/>
        </pc:sldMkLst>
      </pc:sldChg>
      <pc:sldChg chg="addSp delSp modSp mod setBg modClrScheme delDesignElem chgLayout">
        <pc:chgData name="Robinson, Annette (CEPI)" userId="S::robinsona2@michigan.gov::0ec341b4-f7a6-4009-9a53-7f65ea86550b" providerId="AD" clId="Web-{84D332AE-32BB-60F6-029A-5A74101FD61D}" dt="2024-05-21T18:30:39.133" v="270"/>
        <pc:sldMkLst>
          <pc:docMk/>
          <pc:sldMk cId="2239921364" sldId="281"/>
        </pc:sldMkLst>
      </pc:sldChg>
      <pc:sldChg chg="addSp delSp modSp mod modClrScheme delDesignElem chgLayout">
        <pc:chgData name="Robinson, Annette (CEPI)" userId="S::robinsona2@michigan.gov::0ec341b4-f7a6-4009-9a53-7f65ea86550b" providerId="AD" clId="Web-{84D332AE-32BB-60F6-029A-5A74101FD61D}" dt="2024-05-21T18:30:39.133" v="270"/>
        <pc:sldMkLst>
          <pc:docMk/>
          <pc:sldMk cId="2136123411" sldId="282"/>
        </pc:sldMkLst>
      </pc:sldChg>
      <pc:sldChg chg="del">
        <pc:chgData name="Robinson, Annette (CEPI)" userId="S::robinsona2@michigan.gov::0ec341b4-f7a6-4009-9a53-7f65ea86550b" providerId="AD" clId="Web-{84D332AE-32BB-60F6-029A-5A74101FD61D}" dt="2024-05-20T18:37:27.617" v="46"/>
        <pc:sldMkLst>
          <pc:docMk/>
          <pc:sldMk cId="2477785307" sldId="283"/>
        </pc:sldMkLst>
      </pc:sldChg>
      <pc:sldChg chg="addSp delSp modSp mod modClrScheme delDesignElem chgLayout">
        <pc:chgData name="Robinson, Annette (CEPI)" userId="S::robinsona2@michigan.gov::0ec341b4-f7a6-4009-9a53-7f65ea86550b" providerId="AD" clId="Web-{84D332AE-32BB-60F6-029A-5A74101FD61D}" dt="2024-05-21T19:00:13.555" v="314" actId="20577"/>
        <pc:sldMkLst>
          <pc:docMk/>
          <pc:sldMk cId="1255542226" sldId="284"/>
        </pc:sldMkLst>
      </pc:sldChg>
      <pc:sldChg chg="addSp delSp modSp mod modClrScheme delDesignElem chgLayout">
        <pc:chgData name="Robinson, Annette (CEPI)" userId="S::robinsona2@michigan.gov::0ec341b4-f7a6-4009-9a53-7f65ea86550b" providerId="AD" clId="Web-{84D332AE-32BB-60F6-029A-5A74101FD61D}" dt="2024-05-21T18:30:39.133" v="270"/>
        <pc:sldMkLst>
          <pc:docMk/>
          <pc:sldMk cId="1286258111" sldId="285"/>
        </pc:sldMkLst>
      </pc:sldChg>
      <pc:sldChg chg="addSp delSp modSp mod modClrScheme delDesignElem chgLayout">
        <pc:chgData name="Robinson, Annette (CEPI)" userId="S::robinsona2@michigan.gov::0ec341b4-f7a6-4009-9a53-7f65ea86550b" providerId="AD" clId="Web-{84D332AE-32BB-60F6-029A-5A74101FD61D}" dt="2024-05-21T18:30:39.133" v="270"/>
        <pc:sldMkLst>
          <pc:docMk/>
          <pc:sldMk cId="1822243022" sldId="286"/>
        </pc:sldMkLst>
      </pc:sldChg>
      <pc:sldChg chg="addSp delSp modSp add mod replId modClrScheme delDesignElem chgLayout">
        <pc:chgData name="Robinson, Annette (CEPI)" userId="S::robinsona2@michigan.gov::0ec341b4-f7a6-4009-9a53-7f65ea86550b" providerId="AD" clId="Web-{84D332AE-32BB-60F6-029A-5A74101FD61D}" dt="2024-05-21T18:30:39.133" v="270"/>
        <pc:sldMkLst>
          <pc:docMk/>
          <pc:sldMk cId="3335946076" sldId="287"/>
        </pc:sldMkLst>
      </pc:sldChg>
      <pc:sldChg chg="addSp delSp modSp add mod replId modClrScheme delDesignElem chgLayout">
        <pc:chgData name="Robinson, Annette (CEPI)" userId="S::robinsona2@michigan.gov::0ec341b4-f7a6-4009-9a53-7f65ea86550b" providerId="AD" clId="Web-{84D332AE-32BB-60F6-029A-5A74101FD61D}" dt="2024-05-21T18:30:39.133" v="270"/>
        <pc:sldMkLst>
          <pc:docMk/>
          <pc:sldMk cId="842671907" sldId="288"/>
        </pc:sldMkLst>
      </pc:sldChg>
      <pc:sldMasterChg chg="add del addSldLayout delSldLayout">
        <pc:chgData name="Robinson, Annette (CEPI)" userId="S::robinsona2@michigan.gov::0ec341b4-f7a6-4009-9a53-7f65ea86550b" providerId="AD" clId="Web-{84D332AE-32BB-60F6-029A-5A74101FD61D}" dt="2024-05-21T18:30:39.133" v="270"/>
        <pc:sldMasterMkLst>
          <pc:docMk/>
          <pc:sldMasterMk cId="2829019110" sldId="2147483873"/>
        </pc:sldMasterMkLst>
        <pc:sldLayoutChg chg="add del">
          <pc:chgData name="Robinson, Annette (CEPI)" userId="S::robinsona2@michigan.gov::0ec341b4-f7a6-4009-9a53-7f65ea86550b" providerId="AD" clId="Web-{84D332AE-32BB-60F6-029A-5A74101FD61D}" dt="2024-05-21T18:30:39.133" v="270"/>
          <pc:sldLayoutMkLst>
            <pc:docMk/>
            <pc:sldMasterMk cId="2829019110" sldId="2147483873"/>
            <pc:sldLayoutMk cId="2262283559" sldId="2147483874"/>
          </pc:sldLayoutMkLst>
        </pc:sldLayoutChg>
        <pc:sldLayoutChg chg="add del">
          <pc:chgData name="Robinson, Annette (CEPI)" userId="S::robinsona2@michigan.gov::0ec341b4-f7a6-4009-9a53-7f65ea86550b" providerId="AD" clId="Web-{84D332AE-32BB-60F6-029A-5A74101FD61D}" dt="2024-05-21T18:30:39.133" v="270"/>
          <pc:sldLayoutMkLst>
            <pc:docMk/>
            <pc:sldMasterMk cId="2829019110" sldId="2147483873"/>
            <pc:sldLayoutMk cId="1670237631" sldId="2147483875"/>
          </pc:sldLayoutMkLst>
        </pc:sldLayoutChg>
        <pc:sldLayoutChg chg="add del">
          <pc:chgData name="Robinson, Annette (CEPI)" userId="S::robinsona2@michigan.gov::0ec341b4-f7a6-4009-9a53-7f65ea86550b" providerId="AD" clId="Web-{84D332AE-32BB-60F6-029A-5A74101FD61D}" dt="2024-05-21T18:30:39.133" v="270"/>
          <pc:sldLayoutMkLst>
            <pc:docMk/>
            <pc:sldMasterMk cId="2829019110" sldId="2147483873"/>
            <pc:sldLayoutMk cId="4007283225" sldId="2147483876"/>
          </pc:sldLayoutMkLst>
        </pc:sldLayoutChg>
        <pc:sldLayoutChg chg="add del">
          <pc:chgData name="Robinson, Annette (CEPI)" userId="S::robinsona2@michigan.gov::0ec341b4-f7a6-4009-9a53-7f65ea86550b" providerId="AD" clId="Web-{84D332AE-32BB-60F6-029A-5A74101FD61D}" dt="2024-05-21T18:30:39.133" v="270"/>
          <pc:sldLayoutMkLst>
            <pc:docMk/>
            <pc:sldMasterMk cId="2829019110" sldId="2147483873"/>
            <pc:sldLayoutMk cId="2250971287" sldId="2147483877"/>
          </pc:sldLayoutMkLst>
        </pc:sldLayoutChg>
        <pc:sldLayoutChg chg="add del">
          <pc:chgData name="Robinson, Annette (CEPI)" userId="S::robinsona2@michigan.gov::0ec341b4-f7a6-4009-9a53-7f65ea86550b" providerId="AD" clId="Web-{84D332AE-32BB-60F6-029A-5A74101FD61D}" dt="2024-05-21T18:30:39.133" v="270"/>
          <pc:sldLayoutMkLst>
            <pc:docMk/>
            <pc:sldMasterMk cId="2829019110" sldId="2147483873"/>
            <pc:sldLayoutMk cId="3622068857" sldId="2147483878"/>
          </pc:sldLayoutMkLst>
        </pc:sldLayoutChg>
        <pc:sldLayoutChg chg="add del">
          <pc:chgData name="Robinson, Annette (CEPI)" userId="S::robinsona2@michigan.gov::0ec341b4-f7a6-4009-9a53-7f65ea86550b" providerId="AD" clId="Web-{84D332AE-32BB-60F6-029A-5A74101FD61D}" dt="2024-05-21T18:30:39.133" v="270"/>
          <pc:sldLayoutMkLst>
            <pc:docMk/>
            <pc:sldMasterMk cId="2829019110" sldId="2147483873"/>
            <pc:sldLayoutMk cId="95122466" sldId="2147483879"/>
          </pc:sldLayoutMkLst>
        </pc:sldLayoutChg>
        <pc:sldLayoutChg chg="add del">
          <pc:chgData name="Robinson, Annette (CEPI)" userId="S::robinsona2@michigan.gov::0ec341b4-f7a6-4009-9a53-7f65ea86550b" providerId="AD" clId="Web-{84D332AE-32BB-60F6-029A-5A74101FD61D}" dt="2024-05-21T18:30:39.133" v="270"/>
          <pc:sldLayoutMkLst>
            <pc:docMk/>
            <pc:sldMasterMk cId="2829019110" sldId="2147483873"/>
            <pc:sldLayoutMk cId="887581253" sldId="2147483880"/>
          </pc:sldLayoutMkLst>
        </pc:sldLayoutChg>
        <pc:sldLayoutChg chg="add del">
          <pc:chgData name="Robinson, Annette (CEPI)" userId="S::robinsona2@michigan.gov::0ec341b4-f7a6-4009-9a53-7f65ea86550b" providerId="AD" clId="Web-{84D332AE-32BB-60F6-029A-5A74101FD61D}" dt="2024-05-21T18:30:39.133" v="270"/>
          <pc:sldLayoutMkLst>
            <pc:docMk/>
            <pc:sldMasterMk cId="2829019110" sldId="2147483873"/>
            <pc:sldLayoutMk cId="3348840806" sldId="2147483881"/>
          </pc:sldLayoutMkLst>
        </pc:sldLayoutChg>
        <pc:sldLayoutChg chg="add del">
          <pc:chgData name="Robinson, Annette (CEPI)" userId="S::robinsona2@michigan.gov::0ec341b4-f7a6-4009-9a53-7f65ea86550b" providerId="AD" clId="Web-{84D332AE-32BB-60F6-029A-5A74101FD61D}" dt="2024-05-21T18:30:39.133" v="270"/>
          <pc:sldLayoutMkLst>
            <pc:docMk/>
            <pc:sldMasterMk cId="2829019110" sldId="2147483873"/>
            <pc:sldLayoutMk cId="1276302935" sldId="2147483882"/>
          </pc:sldLayoutMkLst>
        </pc:sldLayoutChg>
        <pc:sldLayoutChg chg="add del">
          <pc:chgData name="Robinson, Annette (CEPI)" userId="S::robinsona2@michigan.gov::0ec341b4-f7a6-4009-9a53-7f65ea86550b" providerId="AD" clId="Web-{84D332AE-32BB-60F6-029A-5A74101FD61D}" dt="2024-05-21T18:30:39.133" v="270"/>
          <pc:sldLayoutMkLst>
            <pc:docMk/>
            <pc:sldMasterMk cId="2829019110" sldId="2147483873"/>
            <pc:sldLayoutMk cId="2741181759" sldId="2147483883"/>
          </pc:sldLayoutMkLst>
        </pc:sldLayoutChg>
        <pc:sldLayoutChg chg="add del">
          <pc:chgData name="Robinson, Annette (CEPI)" userId="S::robinsona2@michigan.gov::0ec341b4-f7a6-4009-9a53-7f65ea86550b" providerId="AD" clId="Web-{84D332AE-32BB-60F6-029A-5A74101FD61D}" dt="2024-05-21T18:30:39.133" v="270"/>
          <pc:sldLayoutMkLst>
            <pc:docMk/>
            <pc:sldMasterMk cId="2829019110" sldId="2147483873"/>
            <pc:sldLayoutMk cId="1291610115" sldId="2147483884"/>
          </pc:sldLayoutMkLst>
        </pc:sldLayoutChg>
      </pc:sldMasterChg>
      <pc:sldMasterChg chg="add del addSldLayout delSldLayout modSldLayout">
        <pc:chgData name="Robinson, Annette (CEPI)" userId="S::robinsona2@michigan.gov::0ec341b4-f7a6-4009-9a53-7f65ea86550b" providerId="AD" clId="Web-{84D332AE-32BB-60F6-029A-5A74101FD61D}" dt="2024-05-21T18:30:39.133" v="270"/>
        <pc:sldMasterMkLst>
          <pc:docMk/>
          <pc:sldMasterMk cId="2374186970" sldId="2147483885"/>
        </pc:sldMasterMkLst>
        <pc:sldLayoutChg chg="add del mod replId">
          <pc:chgData name="Robinson, Annette (CEPI)" userId="S::robinsona2@michigan.gov::0ec341b4-f7a6-4009-9a53-7f65ea86550b" providerId="AD" clId="Web-{84D332AE-32BB-60F6-029A-5A74101FD61D}" dt="2024-05-21T18:30:39.133" v="270"/>
          <pc:sldLayoutMkLst>
            <pc:docMk/>
            <pc:sldMasterMk cId="2374186970" sldId="2147483885"/>
            <pc:sldLayoutMk cId="671342606" sldId="2147483886"/>
          </pc:sldLayoutMkLst>
        </pc:sldLayoutChg>
        <pc:sldLayoutChg chg="add del mod replId">
          <pc:chgData name="Robinson, Annette (CEPI)" userId="S::robinsona2@michigan.gov::0ec341b4-f7a6-4009-9a53-7f65ea86550b" providerId="AD" clId="Web-{84D332AE-32BB-60F6-029A-5A74101FD61D}" dt="2024-05-21T18:30:39.133" v="270"/>
          <pc:sldLayoutMkLst>
            <pc:docMk/>
            <pc:sldMasterMk cId="2374186970" sldId="2147483885"/>
            <pc:sldLayoutMk cId="2423419875" sldId="2147483887"/>
          </pc:sldLayoutMkLst>
        </pc:sldLayoutChg>
        <pc:sldLayoutChg chg="add del mod replId">
          <pc:chgData name="Robinson, Annette (CEPI)" userId="S::robinsona2@michigan.gov::0ec341b4-f7a6-4009-9a53-7f65ea86550b" providerId="AD" clId="Web-{84D332AE-32BB-60F6-029A-5A74101FD61D}" dt="2024-05-21T18:30:39.133" v="270"/>
          <pc:sldLayoutMkLst>
            <pc:docMk/>
            <pc:sldMasterMk cId="2374186970" sldId="2147483885"/>
            <pc:sldLayoutMk cId="39438841" sldId="2147483888"/>
          </pc:sldLayoutMkLst>
        </pc:sldLayoutChg>
        <pc:sldLayoutChg chg="add del mod replId">
          <pc:chgData name="Robinson, Annette (CEPI)" userId="S::robinsona2@michigan.gov::0ec341b4-f7a6-4009-9a53-7f65ea86550b" providerId="AD" clId="Web-{84D332AE-32BB-60F6-029A-5A74101FD61D}" dt="2024-05-21T18:30:39.133" v="270"/>
          <pc:sldLayoutMkLst>
            <pc:docMk/>
            <pc:sldMasterMk cId="2374186970" sldId="2147483885"/>
            <pc:sldLayoutMk cId="1526160210" sldId="2147483889"/>
          </pc:sldLayoutMkLst>
        </pc:sldLayoutChg>
        <pc:sldLayoutChg chg="add del mod replId">
          <pc:chgData name="Robinson, Annette (CEPI)" userId="S::robinsona2@michigan.gov::0ec341b4-f7a6-4009-9a53-7f65ea86550b" providerId="AD" clId="Web-{84D332AE-32BB-60F6-029A-5A74101FD61D}" dt="2024-05-21T18:30:39.133" v="270"/>
          <pc:sldLayoutMkLst>
            <pc:docMk/>
            <pc:sldMasterMk cId="2374186970" sldId="2147483885"/>
            <pc:sldLayoutMk cId="3903915306" sldId="2147483890"/>
          </pc:sldLayoutMkLst>
        </pc:sldLayoutChg>
        <pc:sldLayoutChg chg="add del mod replId">
          <pc:chgData name="Robinson, Annette (CEPI)" userId="S::robinsona2@michigan.gov::0ec341b4-f7a6-4009-9a53-7f65ea86550b" providerId="AD" clId="Web-{84D332AE-32BB-60F6-029A-5A74101FD61D}" dt="2024-05-21T18:30:39.133" v="270"/>
          <pc:sldLayoutMkLst>
            <pc:docMk/>
            <pc:sldMasterMk cId="2374186970" sldId="2147483885"/>
            <pc:sldLayoutMk cId="1528845309" sldId="2147483891"/>
          </pc:sldLayoutMkLst>
        </pc:sldLayoutChg>
        <pc:sldLayoutChg chg="add del mod replId">
          <pc:chgData name="Robinson, Annette (CEPI)" userId="S::robinsona2@michigan.gov::0ec341b4-f7a6-4009-9a53-7f65ea86550b" providerId="AD" clId="Web-{84D332AE-32BB-60F6-029A-5A74101FD61D}" dt="2024-05-21T18:30:39.133" v="270"/>
          <pc:sldLayoutMkLst>
            <pc:docMk/>
            <pc:sldMasterMk cId="2374186970" sldId="2147483885"/>
            <pc:sldLayoutMk cId="68977777" sldId="2147483892"/>
          </pc:sldLayoutMkLst>
        </pc:sldLayoutChg>
        <pc:sldLayoutChg chg="add del mod replId">
          <pc:chgData name="Robinson, Annette (CEPI)" userId="S::robinsona2@michigan.gov::0ec341b4-f7a6-4009-9a53-7f65ea86550b" providerId="AD" clId="Web-{84D332AE-32BB-60F6-029A-5A74101FD61D}" dt="2024-05-21T18:30:39.133" v="270"/>
          <pc:sldLayoutMkLst>
            <pc:docMk/>
            <pc:sldMasterMk cId="2374186970" sldId="2147483885"/>
            <pc:sldLayoutMk cId="2526135326" sldId="2147483893"/>
          </pc:sldLayoutMkLst>
        </pc:sldLayoutChg>
        <pc:sldLayoutChg chg="add del mod replId">
          <pc:chgData name="Robinson, Annette (CEPI)" userId="S::robinsona2@michigan.gov::0ec341b4-f7a6-4009-9a53-7f65ea86550b" providerId="AD" clId="Web-{84D332AE-32BB-60F6-029A-5A74101FD61D}" dt="2024-05-21T18:30:39.133" v="270"/>
          <pc:sldLayoutMkLst>
            <pc:docMk/>
            <pc:sldMasterMk cId="2374186970" sldId="2147483885"/>
            <pc:sldLayoutMk cId="152691351" sldId="2147483894"/>
          </pc:sldLayoutMkLst>
        </pc:sldLayoutChg>
        <pc:sldLayoutChg chg="add del mod replId">
          <pc:chgData name="Robinson, Annette (CEPI)" userId="S::robinsona2@michigan.gov::0ec341b4-f7a6-4009-9a53-7f65ea86550b" providerId="AD" clId="Web-{84D332AE-32BB-60F6-029A-5A74101FD61D}" dt="2024-05-21T18:30:39.133" v="270"/>
          <pc:sldLayoutMkLst>
            <pc:docMk/>
            <pc:sldMasterMk cId="2374186970" sldId="2147483885"/>
            <pc:sldLayoutMk cId="266683659" sldId="2147483895"/>
          </pc:sldLayoutMkLst>
        </pc:sldLayoutChg>
        <pc:sldLayoutChg chg="add del mod replId">
          <pc:chgData name="Robinson, Annette (CEPI)" userId="S::robinsona2@michigan.gov::0ec341b4-f7a6-4009-9a53-7f65ea86550b" providerId="AD" clId="Web-{84D332AE-32BB-60F6-029A-5A74101FD61D}" dt="2024-05-21T18:30:39.133" v="270"/>
          <pc:sldLayoutMkLst>
            <pc:docMk/>
            <pc:sldMasterMk cId="2374186970" sldId="2147483885"/>
            <pc:sldLayoutMk cId="3859456233" sldId="2147483896"/>
          </pc:sldLayoutMkLst>
        </pc:sldLayoutChg>
      </pc:sldMasterChg>
      <pc:sldMasterChg chg="add del addSldLayout delSldLayout modSldLayout">
        <pc:chgData name="Robinson, Annette (CEPI)" userId="S::robinsona2@michigan.gov::0ec341b4-f7a6-4009-9a53-7f65ea86550b" providerId="AD" clId="Web-{84D332AE-32BB-60F6-029A-5A74101FD61D}" dt="2024-05-21T18:30:17.336" v="269"/>
        <pc:sldMasterMkLst>
          <pc:docMk/>
          <pc:sldMasterMk cId="3909656645" sldId="2147483897"/>
        </pc:sldMasterMkLst>
        <pc:sldLayoutChg chg="add del mod replId">
          <pc:chgData name="Robinson, Annette (CEPI)" userId="S::robinsona2@michigan.gov::0ec341b4-f7a6-4009-9a53-7f65ea86550b" providerId="AD" clId="Web-{84D332AE-32BB-60F6-029A-5A74101FD61D}" dt="2024-05-21T18:30:17.336" v="269"/>
          <pc:sldLayoutMkLst>
            <pc:docMk/>
            <pc:sldMasterMk cId="3909656645" sldId="2147483897"/>
            <pc:sldLayoutMk cId="15992443" sldId="2147483898"/>
          </pc:sldLayoutMkLst>
        </pc:sldLayoutChg>
        <pc:sldLayoutChg chg="add del mod replId">
          <pc:chgData name="Robinson, Annette (CEPI)" userId="S::robinsona2@michigan.gov::0ec341b4-f7a6-4009-9a53-7f65ea86550b" providerId="AD" clId="Web-{84D332AE-32BB-60F6-029A-5A74101FD61D}" dt="2024-05-21T18:30:17.336" v="269"/>
          <pc:sldLayoutMkLst>
            <pc:docMk/>
            <pc:sldMasterMk cId="3909656645" sldId="2147483897"/>
            <pc:sldLayoutMk cId="3838707072" sldId="2147483899"/>
          </pc:sldLayoutMkLst>
        </pc:sldLayoutChg>
        <pc:sldLayoutChg chg="add del mod replId">
          <pc:chgData name="Robinson, Annette (CEPI)" userId="S::robinsona2@michigan.gov::0ec341b4-f7a6-4009-9a53-7f65ea86550b" providerId="AD" clId="Web-{84D332AE-32BB-60F6-029A-5A74101FD61D}" dt="2024-05-21T18:30:17.336" v="269"/>
          <pc:sldLayoutMkLst>
            <pc:docMk/>
            <pc:sldMasterMk cId="3909656645" sldId="2147483897"/>
            <pc:sldLayoutMk cId="1355746315" sldId="2147483900"/>
          </pc:sldLayoutMkLst>
        </pc:sldLayoutChg>
        <pc:sldLayoutChg chg="add del mod replId">
          <pc:chgData name="Robinson, Annette (CEPI)" userId="S::robinsona2@michigan.gov::0ec341b4-f7a6-4009-9a53-7f65ea86550b" providerId="AD" clId="Web-{84D332AE-32BB-60F6-029A-5A74101FD61D}" dt="2024-05-21T18:30:17.336" v="269"/>
          <pc:sldLayoutMkLst>
            <pc:docMk/>
            <pc:sldMasterMk cId="3909656645" sldId="2147483897"/>
            <pc:sldLayoutMk cId="1795147203" sldId="2147483901"/>
          </pc:sldLayoutMkLst>
        </pc:sldLayoutChg>
        <pc:sldLayoutChg chg="add del mod replId">
          <pc:chgData name="Robinson, Annette (CEPI)" userId="S::robinsona2@michigan.gov::0ec341b4-f7a6-4009-9a53-7f65ea86550b" providerId="AD" clId="Web-{84D332AE-32BB-60F6-029A-5A74101FD61D}" dt="2024-05-21T18:30:17.336" v="269"/>
          <pc:sldLayoutMkLst>
            <pc:docMk/>
            <pc:sldMasterMk cId="3909656645" sldId="2147483897"/>
            <pc:sldLayoutMk cId="3976698019" sldId="2147483902"/>
          </pc:sldLayoutMkLst>
        </pc:sldLayoutChg>
        <pc:sldLayoutChg chg="add del mod replId">
          <pc:chgData name="Robinson, Annette (CEPI)" userId="S::robinsona2@michigan.gov::0ec341b4-f7a6-4009-9a53-7f65ea86550b" providerId="AD" clId="Web-{84D332AE-32BB-60F6-029A-5A74101FD61D}" dt="2024-05-21T18:30:17.336" v="269"/>
          <pc:sldLayoutMkLst>
            <pc:docMk/>
            <pc:sldMasterMk cId="3909656645" sldId="2147483897"/>
            <pc:sldLayoutMk cId="1299654959" sldId="2147483903"/>
          </pc:sldLayoutMkLst>
        </pc:sldLayoutChg>
        <pc:sldLayoutChg chg="add del mod replId">
          <pc:chgData name="Robinson, Annette (CEPI)" userId="S::robinsona2@michigan.gov::0ec341b4-f7a6-4009-9a53-7f65ea86550b" providerId="AD" clId="Web-{84D332AE-32BB-60F6-029A-5A74101FD61D}" dt="2024-05-21T18:30:17.336" v="269"/>
          <pc:sldLayoutMkLst>
            <pc:docMk/>
            <pc:sldMasterMk cId="3909656645" sldId="2147483897"/>
            <pc:sldLayoutMk cId="3440188246" sldId="2147483904"/>
          </pc:sldLayoutMkLst>
        </pc:sldLayoutChg>
        <pc:sldLayoutChg chg="add del mod replId">
          <pc:chgData name="Robinson, Annette (CEPI)" userId="S::robinsona2@michigan.gov::0ec341b4-f7a6-4009-9a53-7f65ea86550b" providerId="AD" clId="Web-{84D332AE-32BB-60F6-029A-5A74101FD61D}" dt="2024-05-21T18:30:17.336" v="269"/>
          <pc:sldLayoutMkLst>
            <pc:docMk/>
            <pc:sldMasterMk cId="3909656645" sldId="2147483897"/>
            <pc:sldLayoutMk cId="1673522730" sldId="2147483905"/>
          </pc:sldLayoutMkLst>
        </pc:sldLayoutChg>
        <pc:sldLayoutChg chg="add del mod replId">
          <pc:chgData name="Robinson, Annette (CEPI)" userId="S::robinsona2@michigan.gov::0ec341b4-f7a6-4009-9a53-7f65ea86550b" providerId="AD" clId="Web-{84D332AE-32BB-60F6-029A-5A74101FD61D}" dt="2024-05-21T18:30:17.336" v="269"/>
          <pc:sldLayoutMkLst>
            <pc:docMk/>
            <pc:sldMasterMk cId="3909656645" sldId="2147483897"/>
            <pc:sldLayoutMk cId="1310945652" sldId="2147483906"/>
          </pc:sldLayoutMkLst>
        </pc:sldLayoutChg>
        <pc:sldLayoutChg chg="add del mod replId">
          <pc:chgData name="Robinson, Annette (CEPI)" userId="S::robinsona2@michigan.gov::0ec341b4-f7a6-4009-9a53-7f65ea86550b" providerId="AD" clId="Web-{84D332AE-32BB-60F6-029A-5A74101FD61D}" dt="2024-05-21T18:30:17.336" v="269"/>
          <pc:sldLayoutMkLst>
            <pc:docMk/>
            <pc:sldMasterMk cId="3909656645" sldId="2147483897"/>
            <pc:sldLayoutMk cId="43181916" sldId="2147483907"/>
          </pc:sldLayoutMkLst>
        </pc:sldLayoutChg>
        <pc:sldLayoutChg chg="add del mod replId">
          <pc:chgData name="Robinson, Annette (CEPI)" userId="S::robinsona2@michigan.gov::0ec341b4-f7a6-4009-9a53-7f65ea86550b" providerId="AD" clId="Web-{84D332AE-32BB-60F6-029A-5A74101FD61D}" dt="2024-05-21T18:30:17.336" v="269"/>
          <pc:sldLayoutMkLst>
            <pc:docMk/>
            <pc:sldMasterMk cId="3909656645" sldId="2147483897"/>
            <pc:sldLayoutMk cId="1636417596" sldId="2147483908"/>
          </pc:sldLayoutMkLst>
        </pc:sldLayoutChg>
      </pc:sldMasterChg>
    </pc:docChg>
  </pc:docChgLst>
  <pc:docChgLst>
    <pc:chgData name="Robinson, Annette (CEPI)" userId="S::robinsona2@michigan.gov::0ec341b4-f7a6-4009-9a53-7f65ea86550b" providerId="AD" clId="Web-{7245FADE-B55E-54D1-B955-6EAFDAFBE2B6}"/>
    <pc:docChg chg="modSld addMainMaster delMainMaster">
      <pc:chgData name="Robinson, Annette (CEPI)" userId="S::robinsona2@michigan.gov::0ec341b4-f7a6-4009-9a53-7f65ea86550b" providerId="AD" clId="Web-{7245FADE-B55E-54D1-B955-6EAFDAFBE2B6}" dt="2024-05-07T18:18:34.317" v="46" actId="14100"/>
      <pc:docMkLst>
        <pc:docMk/>
      </pc:docMkLst>
      <pc:sldChg chg="addSp delSp modSp mod setBg modClrScheme chgLayout">
        <pc:chgData name="Robinson, Annette (CEPI)" userId="S::robinsona2@michigan.gov::0ec341b4-f7a6-4009-9a53-7f65ea86550b" providerId="AD" clId="Web-{7245FADE-B55E-54D1-B955-6EAFDAFBE2B6}" dt="2024-05-07T18:18:34.317" v="46" actId="14100"/>
        <pc:sldMkLst>
          <pc:docMk/>
          <pc:sldMk cId="3634672531" sldId="256"/>
        </pc:sldMkLst>
      </pc:sldChg>
      <pc:sldChg chg="modSp mod modClrScheme chgLayout">
        <pc:chgData name="Robinson, Annette (CEPI)" userId="S::robinsona2@michigan.gov::0ec341b4-f7a6-4009-9a53-7f65ea86550b" providerId="AD" clId="Web-{7245FADE-B55E-54D1-B955-6EAFDAFBE2B6}" dt="2024-05-07T17:42:28.901" v="0"/>
        <pc:sldMkLst>
          <pc:docMk/>
          <pc:sldMk cId="1734906055" sldId="258"/>
        </pc:sldMkLst>
      </pc:sldChg>
      <pc:sldChg chg="modSp mod modClrScheme chgLayout">
        <pc:chgData name="Robinson, Annette (CEPI)" userId="S::robinsona2@michigan.gov::0ec341b4-f7a6-4009-9a53-7f65ea86550b" providerId="AD" clId="Web-{7245FADE-B55E-54D1-B955-6EAFDAFBE2B6}" dt="2024-05-07T17:42:28.901" v="0"/>
        <pc:sldMkLst>
          <pc:docMk/>
          <pc:sldMk cId="2647027467" sldId="259"/>
        </pc:sldMkLst>
      </pc:sldChg>
      <pc:sldChg chg="modSp mod modClrScheme chgLayout">
        <pc:chgData name="Robinson, Annette (CEPI)" userId="S::robinsona2@michigan.gov::0ec341b4-f7a6-4009-9a53-7f65ea86550b" providerId="AD" clId="Web-{7245FADE-B55E-54D1-B955-6EAFDAFBE2B6}" dt="2024-05-07T17:42:28.901" v="0"/>
        <pc:sldMkLst>
          <pc:docMk/>
          <pc:sldMk cId="938506167" sldId="260"/>
        </pc:sldMkLst>
      </pc:sldChg>
      <pc:sldChg chg="modSp mod modClrScheme chgLayout">
        <pc:chgData name="Robinson, Annette (CEPI)" userId="S::robinsona2@michigan.gov::0ec341b4-f7a6-4009-9a53-7f65ea86550b" providerId="AD" clId="Web-{7245FADE-B55E-54D1-B955-6EAFDAFBE2B6}" dt="2024-05-07T17:42:28.901" v="0"/>
        <pc:sldMkLst>
          <pc:docMk/>
          <pc:sldMk cId="374494851" sldId="261"/>
        </pc:sldMkLst>
      </pc:sldChg>
      <pc:sldChg chg="modSp mod modClrScheme chgLayout">
        <pc:chgData name="Robinson, Annette (CEPI)" userId="S::robinsona2@michigan.gov::0ec341b4-f7a6-4009-9a53-7f65ea86550b" providerId="AD" clId="Web-{7245FADE-B55E-54D1-B955-6EAFDAFBE2B6}" dt="2024-05-07T17:42:28.901" v="0"/>
        <pc:sldMkLst>
          <pc:docMk/>
          <pc:sldMk cId="3028513089" sldId="262"/>
        </pc:sldMkLst>
      </pc:sldChg>
      <pc:sldChg chg="modSp mod modClrScheme chgLayout">
        <pc:chgData name="Robinson, Annette (CEPI)" userId="S::robinsona2@michigan.gov::0ec341b4-f7a6-4009-9a53-7f65ea86550b" providerId="AD" clId="Web-{7245FADE-B55E-54D1-B955-6EAFDAFBE2B6}" dt="2024-05-07T17:42:28.901" v="0"/>
        <pc:sldMkLst>
          <pc:docMk/>
          <pc:sldMk cId="3355389544" sldId="263"/>
        </pc:sldMkLst>
      </pc:sldChg>
      <pc:sldChg chg="modSp mod modClrScheme chgLayout">
        <pc:chgData name="Robinson, Annette (CEPI)" userId="S::robinsona2@michigan.gov::0ec341b4-f7a6-4009-9a53-7f65ea86550b" providerId="AD" clId="Web-{7245FADE-B55E-54D1-B955-6EAFDAFBE2B6}" dt="2024-05-07T17:42:28.901" v="0"/>
        <pc:sldMkLst>
          <pc:docMk/>
          <pc:sldMk cId="4102647106" sldId="264"/>
        </pc:sldMkLst>
      </pc:sldChg>
      <pc:sldChg chg="modSp mod modClrScheme chgLayout">
        <pc:chgData name="Robinson, Annette (CEPI)" userId="S::robinsona2@michigan.gov::0ec341b4-f7a6-4009-9a53-7f65ea86550b" providerId="AD" clId="Web-{7245FADE-B55E-54D1-B955-6EAFDAFBE2B6}" dt="2024-05-07T17:42:28.901" v="0"/>
        <pc:sldMkLst>
          <pc:docMk/>
          <pc:sldMk cId="3959145681" sldId="265"/>
        </pc:sldMkLst>
      </pc:sldChg>
      <pc:sldChg chg="modSp mod modClrScheme chgLayout">
        <pc:chgData name="Robinson, Annette (CEPI)" userId="S::robinsona2@michigan.gov::0ec341b4-f7a6-4009-9a53-7f65ea86550b" providerId="AD" clId="Web-{7245FADE-B55E-54D1-B955-6EAFDAFBE2B6}" dt="2024-05-07T17:42:28.901" v="0"/>
        <pc:sldMkLst>
          <pc:docMk/>
          <pc:sldMk cId="2098018682" sldId="266"/>
        </pc:sldMkLst>
      </pc:sldChg>
      <pc:sldChg chg="modSp mod modClrScheme chgLayout">
        <pc:chgData name="Robinson, Annette (CEPI)" userId="S::robinsona2@michigan.gov::0ec341b4-f7a6-4009-9a53-7f65ea86550b" providerId="AD" clId="Web-{7245FADE-B55E-54D1-B955-6EAFDAFBE2B6}" dt="2024-05-07T17:42:28.901" v="0"/>
        <pc:sldMkLst>
          <pc:docMk/>
          <pc:sldMk cId="2794769271" sldId="267"/>
        </pc:sldMkLst>
      </pc:sldChg>
      <pc:sldChg chg="modSp mod modClrScheme chgLayout">
        <pc:chgData name="Robinson, Annette (CEPI)" userId="S::robinsona2@michigan.gov::0ec341b4-f7a6-4009-9a53-7f65ea86550b" providerId="AD" clId="Web-{7245FADE-B55E-54D1-B955-6EAFDAFBE2B6}" dt="2024-05-07T17:42:28.901" v="0"/>
        <pc:sldMkLst>
          <pc:docMk/>
          <pc:sldMk cId="2814916383" sldId="269"/>
        </pc:sldMkLst>
      </pc:sldChg>
      <pc:sldChg chg="modSp mod modClrScheme chgLayout">
        <pc:chgData name="Robinson, Annette (CEPI)" userId="S::robinsona2@michigan.gov::0ec341b4-f7a6-4009-9a53-7f65ea86550b" providerId="AD" clId="Web-{7245FADE-B55E-54D1-B955-6EAFDAFBE2B6}" dt="2024-05-07T17:42:28.901" v="0"/>
        <pc:sldMkLst>
          <pc:docMk/>
          <pc:sldMk cId="3932425735" sldId="270"/>
        </pc:sldMkLst>
      </pc:sldChg>
      <pc:sldChg chg="addSp modSp mod setBg modClrScheme chgLayout">
        <pc:chgData name="Robinson, Annette (CEPI)" userId="S::robinsona2@michigan.gov::0ec341b4-f7a6-4009-9a53-7f65ea86550b" providerId="AD" clId="Web-{7245FADE-B55E-54D1-B955-6EAFDAFBE2B6}" dt="2024-05-07T17:43:27.056" v="2"/>
        <pc:sldMkLst>
          <pc:docMk/>
          <pc:sldMk cId="4169993933" sldId="271"/>
        </pc:sldMkLst>
      </pc:sldChg>
      <pc:sldChg chg="modSp mod modClrScheme chgLayout">
        <pc:chgData name="Robinson, Annette (CEPI)" userId="S::robinsona2@michigan.gov::0ec341b4-f7a6-4009-9a53-7f65ea86550b" providerId="AD" clId="Web-{7245FADE-B55E-54D1-B955-6EAFDAFBE2B6}" dt="2024-05-07T17:42:28.901" v="0"/>
        <pc:sldMkLst>
          <pc:docMk/>
          <pc:sldMk cId="2112068592" sldId="272"/>
        </pc:sldMkLst>
      </pc:sldChg>
      <pc:sldChg chg="modSp mod modClrScheme chgLayout">
        <pc:chgData name="Robinson, Annette (CEPI)" userId="S::robinsona2@michigan.gov::0ec341b4-f7a6-4009-9a53-7f65ea86550b" providerId="AD" clId="Web-{7245FADE-B55E-54D1-B955-6EAFDAFBE2B6}" dt="2024-05-07T17:42:28.901" v="0"/>
        <pc:sldMkLst>
          <pc:docMk/>
          <pc:sldMk cId="4206101290" sldId="273"/>
        </pc:sldMkLst>
      </pc:sldChg>
      <pc:sldChg chg="modSp mod modClrScheme chgLayout">
        <pc:chgData name="Robinson, Annette (CEPI)" userId="S::robinsona2@michigan.gov::0ec341b4-f7a6-4009-9a53-7f65ea86550b" providerId="AD" clId="Web-{7245FADE-B55E-54D1-B955-6EAFDAFBE2B6}" dt="2024-05-07T17:42:28.901" v="0"/>
        <pc:sldMkLst>
          <pc:docMk/>
          <pc:sldMk cId="191799996" sldId="274"/>
        </pc:sldMkLst>
      </pc:sldChg>
      <pc:sldChg chg="modSp mod modClrScheme chgLayout">
        <pc:chgData name="Robinson, Annette (CEPI)" userId="S::robinsona2@michigan.gov::0ec341b4-f7a6-4009-9a53-7f65ea86550b" providerId="AD" clId="Web-{7245FADE-B55E-54D1-B955-6EAFDAFBE2B6}" dt="2024-05-07T17:42:28.901" v="0"/>
        <pc:sldMkLst>
          <pc:docMk/>
          <pc:sldMk cId="2798563282" sldId="275"/>
        </pc:sldMkLst>
      </pc:sldChg>
      <pc:sldMasterChg chg="del delSldLayout">
        <pc:chgData name="Robinson, Annette (CEPI)" userId="S::robinsona2@michigan.gov::0ec341b4-f7a6-4009-9a53-7f65ea86550b" providerId="AD" clId="Web-{7245FADE-B55E-54D1-B955-6EAFDAFBE2B6}" dt="2024-05-07T17:42:28.901" v="0"/>
        <pc:sldMasterMkLst>
          <pc:docMk/>
          <pc:sldMasterMk cId="358505832" sldId="2147483855"/>
        </pc:sldMasterMkLst>
        <pc:sldLayoutChg chg="del">
          <pc:chgData name="Robinson, Annette (CEPI)" userId="S::robinsona2@michigan.gov::0ec341b4-f7a6-4009-9a53-7f65ea86550b" providerId="AD" clId="Web-{7245FADE-B55E-54D1-B955-6EAFDAFBE2B6}" dt="2024-05-07T17:42:28.901" v="0"/>
          <pc:sldLayoutMkLst>
            <pc:docMk/>
            <pc:sldMasterMk cId="358505832" sldId="2147483855"/>
            <pc:sldLayoutMk cId="3127313245" sldId="2147483856"/>
          </pc:sldLayoutMkLst>
        </pc:sldLayoutChg>
        <pc:sldLayoutChg chg="del">
          <pc:chgData name="Robinson, Annette (CEPI)" userId="S::robinsona2@michigan.gov::0ec341b4-f7a6-4009-9a53-7f65ea86550b" providerId="AD" clId="Web-{7245FADE-B55E-54D1-B955-6EAFDAFBE2B6}" dt="2024-05-07T17:42:28.901" v="0"/>
          <pc:sldLayoutMkLst>
            <pc:docMk/>
            <pc:sldMasterMk cId="358505832" sldId="2147483855"/>
            <pc:sldLayoutMk cId="1072006317" sldId="2147483857"/>
          </pc:sldLayoutMkLst>
        </pc:sldLayoutChg>
        <pc:sldLayoutChg chg="del">
          <pc:chgData name="Robinson, Annette (CEPI)" userId="S::robinsona2@michigan.gov::0ec341b4-f7a6-4009-9a53-7f65ea86550b" providerId="AD" clId="Web-{7245FADE-B55E-54D1-B955-6EAFDAFBE2B6}" dt="2024-05-07T17:42:28.901" v="0"/>
          <pc:sldLayoutMkLst>
            <pc:docMk/>
            <pc:sldMasterMk cId="358505832" sldId="2147483855"/>
            <pc:sldLayoutMk cId="4119874471" sldId="2147483858"/>
          </pc:sldLayoutMkLst>
        </pc:sldLayoutChg>
        <pc:sldLayoutChg chg="del">
          <pc:chgData name="Robinson, Annette (CEPI)" userId="S::robinsona2@michigan.gov::0ec341b4-f7a6-4009-9a53-7f65ea86550b" providerId="AD" clId="Web-{7245FADE-B55E-54D1-B955-6EAFDAFBE2B6}" dt="2024-05-07T17:42:28.901" v="0"/>
          <pc:sldLayoutMkLst>
            <pc:docMk/>
            <pc:sldMasterMk cId="358505832" sldId="2147483855"/>
            <pc:sldLayoutMk cId="1784998421" sldId="2147483859"/>
          </pc:sldLayoutMkLst>
        </pc:sldLayoutChg>
        <pc:sldLayoutChg chg="del">
          <pc:chgData name="Robinson, Annette (CEPI)" userId="S::robinsona2@michigan.gov::0ec341b4-f7a6-4009-9a53-7f65ea86550b" providerId="AD" clId="Web-{7245FADE-B55E-54D1-B955-6EAFDAFBE2B6}" dt="2024-05-07T17:42:28.901" v="0"/>
          <pc:sldLayoutMkLst>
            <pc:docMk/>
            <pc:sldMasterMk cId="358505832" sldId="2147483855"/>
            <pc:sldLayoutMk cId="1126394431" sldId="2147483860"/>
          </pc:sldLayoutMkLst>
        </pc:sldLayoutChg>
        <pc:sldLayoutChg chg="del">
          <pc:chgData name="Robinson, Annette (CEPI)" userId="S::robinsona2@michigan.gov::0ec341b4-f7a6-4009-9a53-7f65ea86550b" providerId="AD" clId="Web-{7245FADE-B55E-54D1-B955-6EAFDAFBE2B6}" dt="2024-05-07T17:42:28.901" v="0"/>
          <pc:sldLayoutMkLst>
            <pc:docMk/>
            <pc:sldMasterMk cId="358505832" sldId="2147483855"/>
            <pc:sldLayoutMk cId="1206813481" sldId="2147483861"/>
          </pc:sldLayoutMkLst>
        </pc:sldLayoutChg>
        <pc:sldLayoutChg chg="del">
          <pc:chgData name="Robinson, Annette (CEPI)" userId="S::robinsona2@michigan.gov::0ec341b4-f7a6-4009-9a53-7f65ea86550b" providerId="AD" clId="Web-{7245FADE-B55E-54D1-B955-6EAFDAFBE2B6}" dt="2024-05-07T17:42:28.901" v="0"/>
          <pc:sldLayoutMkLst>
            <pc:docMk/>
            <pc:sldMasterMk cId="358505832" sldId="2147483855"/>
            <pc:sldLayoutMk cId="3585660314" sldId="2147483862"/>
          </pc:sldLayoutMkLst>
        </pc:sldLayoutChg>
        <pc:sldLayoutChg chg="del">
          <pc:chgData name="Robinson, Annette (CEPI)" userId="S::robinsona2@michigan.gov::0ec341b4-f7a6-4009-9a53-7f65ea86550b" providerId="AD" clId="Web-{7245FADE-B55E-54D1-B955-6EAFDAFBE2B6}" dt="2024-05-07T17:42:28.901" v="0"/>
          <pc:sldLayoutMkLst>
            <pc:docMk/>
            <pc:sldMasterMk cId="358505832" sldId="2147483855"/>
            <pc:sldLayoutMk cId="2820503823" sldId="2147483863"/>
          </pc:sldLayoutMkLst>
        </pc:sldLayoutChg>
        <pc:sldLayoutChg chg="del">
          <pc:chgData name="Robinson, Annette (CEPI)" userId="S::robinsona2@michigan.gov::0ec341b4-f7a6-4009-9a53-7f65ea86550b" providerId="AD" clId="Web-{7245FADE-B55E-54D1-B955-6EAFDAFBE2B6}" dt="2024-05-07T17:42:28.901" v="0"/>
          <pc:sldLayoutMkLst>
            <pc:docMk/>
            <pc:sldMasterMk cId="358505832" sldId="2147483855"/>
            <pc:sldLayoutMk cId="2735362973" sldId="2147483864"/>
          </pc:sldLayoutMkLst>
        </pc:sldLayoutChg>
        <pc:sldLayoutChg chg="del">
          <pc:chgData name="Robinson, Annette (CEPI)" userId="S::robinsona2@michigan.gov::0ec341b4-f7a6-4009-9a53-7f65ea86550b" providerId="AD" clId="Web-{7245FADE-B55E-54D1-B955-6EAFDAFBE2B6}" dt="2024-05-07T17:42:28.901" v="0"/>
          <pc:sldLayoutMkLst>
            <pc:docMk/>
            <pc:sldMasterMk cId="358505832" sldId="2147483855"/>
            <pc:sldLayoutMk cId="1696551245" sldId="2147483865"/>
          </pc:sldLayoutMkLst>
        </pc:sldLayoutChg>
        <pc:sldLayoutChg chg="del">
          <pc:chgData name="Robinson, Annette (CEPI)" userId="S::robinsona2@michigan.gov::0ec341b4-f7a6-4009-9a53-7f65ea86550b" providerId="AD" clId="Web-{7245FADE-B55E-54D1-B955-6EAFDAFBE2B6}" dt="2024-05-07T17:42:28.901" v="0"/>
          <pc:sldLayoutMkLst>
            <pc:docMk/>
            <pc:sldMasterMk cId="358505832" sldId="2147483855"/>
            <pc:sldLayoutMk cId="4140398636" sldId="2147483866"/>
          </pc:sldLayoutMkLst>
        </pc:sldLayoutChg>
        <pc:sldLayoutChg chg="del">
          <pc:chgData name="Robinson, Annette (CEPI)" userId="S::robinsona2@michigan.gov::0ec341b4-f7a6-4009-9a53-7f65ea86550b" providerId="AD" clId="Web-{7245FADE-B55E-54D1-B955-6EAFDAFBE2B6}" dt="2024-05-07T17:42:28.901" v="0"/>
          <pc:sldLayoutMkLst>
            <pc:docMk/>
            <pc:sldMasterMk cId="358505832" sldId="2147483855"/>
            <pc:sldLayoutMk cId="3034729676" sldId="2147483867"/>
          </pc:sldLayoutMkLst>
        </pc:sldLayoutChg>
        <pc:sldLayoutChg chg="del">
          <pc:chgData name="Robinson, Annette (CEPI)" userId="S::robinsona2@michigan.gov::0ec341b4-f7a6-4009-9a53-7f65ea86550b" providerId="AD" clId="Web-{7245FADE-B55E-54D1-B955-6EAFDAFBE2B6}" dt="2024-05-07T17:42:28.901" v="0"/>
          <pc:sldLayoutMkLst>
            <pc:docMk/>
            <pc:sldMasterMk cId="358505832" sldId="2147483855"/>
            <pc:sldLayoutMk cId="4196203923" sldId="2147483868"/>
          </pc:sldLayoutMkLst>
        </pc:sldLayoutChg>
        <pc:sldLayoutChg chg="del">
          <pc:chgData name="Robinson, Annette (CEPI)" userId="S::robinsona2@michigan.gov::0ec341b4-f7a6-4009-9a53-7f65ea86550b" providerId="AD" clId="Web-{7245FADE-B55E-54D1-B955-6EAFDAFBE2B6}" dt="2024-05-07T17:42:28.901" v="0"/>
          <pc:sldLayoutMkLst>
            <pc:docMk/>
            <pc:sldMasterMk cId="358505832" sldId="2147483855"/>
            <pc:sldLayoutMk cId="3565613200" sldId="2147483869"/>
          </pc:sldLayoutMkLst>
        </pc:sldLayoutChg>
        <pc:sldLayoutChg chg="del">
          <pc:chgData name="Robinson, Annette (CEPI)" userId="S::robinsona2@michigan.gov::0ec341b4-f7a6-4009-9a53-7f65ea86550b" providerId="AD" clId="Web-{7245FADE-B55E-54D1-B955-6EAFDAFBE2B6}" dt="2024-05-07T17:42:28.901" v="0"/>
          <pc:sldLayoutMkLst>
            <pc:docMk/>
            <pc:sldMasterMk cId="358505832" sldId="2147483855"/>
            <pc:sldLayoutMk cId="1575537893" sldId="2147483870"/>
          </pc:sldLayoutMkLst>
        </pc:sldLayoutChg>
        <pc:sldLayoutChg chg="del">
          <pc:chgData name="Robinson, Annette (CEPI)" userId="S::robinsona2@michigan.gov::0ec341b4-f7a6-4009-9a53-7f65ea86550b" providerId="AD" clId="Web-{7245FADE-B55E-54D1-B955-6EAFDAFBE2B6}" dt="2024-05-07T17:42:28.901" v="0"/>
          <pc:sldLayoutMkLst>
            <pc:docMk/>
            <pc:sldMasterMk cId="358505832" sldId="2147483855"/>
            <pc:sldLayoutMk cId="2764978091" sldId="2147483871"/>
          </pc:sldLayoutMkLst>
        </pc:sldLayoutChg>
        <pc:sldLayoutChg chg="del">
          <pc:chgData name="Robinson, Annette (CEPI)" userId="S::robinsona2@michigan.gov::0ec341b4-f7a6-4009-9a53-7f65ea86550b" providerId="AD" clId="Web-{7245FADE-B55E-54D1-B955-6EAFDAFBE2B6}" dt="2024-05-07T17:42:28.901" v="0"/>
          <pc:sldLayoutMkLst>
            <pc:docMk/>
            <pc:sldMasterMk cId="358505832" sldId="2147483855"/>
            <pc:sldLayoutMk cId="1936855065" sldId="2147483872"/>
          </pc:sldLayoutMkLst>
        </pc:sldLayoutChg>
      </pc:sldMasterChg>
      <pc:sldMasterChg chg="add addSldLayout modSldLayout">
        <pc:chgData name="Robinson, Annette (CEPI)" userId="S::robinsona2@michigan.gov::0ec341b4-f7a6-4009-9a53-7f65ea86550b" providerId="AD" clId="Web-{7245FADE-B55E-54D1-B955-6EAFDAFBE2B6}" dt="2024-05-07T17:42:28.901" v="0"/>
        <pc:sldMasterMkLst>
          <pc:docMk/>
          <pc:sldMasterMk cId="2829019110" sldId="2147483873"/>
        </pc:sldMasterMkLst>
        <pc:sldLayoutChg chg="add mod replId">
          <pc:chgData name="Robinson, Annette (CEPI)" userId="S::robinsona2@michigan.gov::0ec341b4-f7a6-4009-9a53-7f65ea86550b" providerId="AD" clId="Web-{7245FADE-B55E-54D1-B955-6EAFDAFBE2B6}" dt="2024-05-07T17:42:28.901" v="0"/>
          <pc:sldLayoutMkLst>
            <pc:docMk/>
            <pc:sldMasterMk cId="2829019110" sldId="2147483873"/>
            <pc:sldLayoutMk cId="2262283559" sldId="2147483874"/>
          </pc:sldLayoutMkLst>
        </pc:sldLayoutChg>
        <pc:sldLayoutChg chg="add mod replId">
          <pc:chgData name="Robinson, Annette (CEPI)" userId="S::robinsona2@michigan.gov::0ec341b4-f7a6-4009-9a53-7f65ea86550b" providerId="AD" clId="Web-{7245FADE-B55E-54D1-B955-6EAFDAFBE2B6}" dt="2024-05-07T17:42:28.901" v="0"/>
          <pc:sldLayoutMkLst>
            <pc:docMk/>
            <pc:sldMasterMk cId="2829019110" sldId="2147483873"/>
            <pc:sldLayoutMk cId="1670237631" sldId="2147483875"/>
          </pc:sldLayoutMkLst>
        </pc:sldLayoutChg>
        <pc:sldLayoutChg chg="add mod replId">
          <pc:chgData name="Robinson, Annette (CEPI)" userId="S::robinsona2@michigan.gov::0ec341b4-f7a6-4009-9a53-7f65ea86550b" providerId="AD" clId="Web-{7245FADE-B55E-54D1-B955-6EAFDAFBE2B6}" dt="2024-05-07T17:42:28.901" v="0"/>
          <pc:sldLayoutMkLst>
            <pc:docMk/>
            <pc:sldMasterMk cId="2829019110" sldId="2147483873"/>
            <pc:sldLayoutMk cId="4007283225" sldId="2147483876"/>
          </pc:sldLayoutMkLst>
        </pc:sldLayoutChg>
        <pc:sldLayoutChg chg="add mod replId">
          <pc:chgData name="Robinson, Annette (CEPI)" userId="S::robinsona2@michigan.gov::0ec341b4-f7a6-4009-9a53-7f65ea86550b" providerId="AD" clId="Web-{7245FADE-B55E-54D1-B955-6EAFDAFBE2B6}" dt="2024-05-07T17:42:28.901" v="0"/>
          <pc:sldLayoutMkLst>
            <pc:docMk/>
            <pc:sldMasterMk cId="2829019110" sldId="2147483873"/>
            <pc:sldLayoutMk cId="2250971287" sldId="2147483877"/>
          </pc:sldLayoutMkLst>
        </pc:sldLayoutChg>
        <pc:sldLayoutChg chg="add mod replId">
          <pc:chgData name="Robinson, Annette (CEPI)" userId="S::robinsona2@michigan.gov::0ec341b4-f7a6-4009-9a53-7f65ea86550b" providerId="AD" clId="Web-{7245FADE-B55E-54D1-B955-6EAFDAFBE2B6}" dt="2024-05-07T17:42:28.901" v="0"/>
          <pc:sldLayoutMkLst>
            <pc:docMk/>
            <pc:sldMasterMk cId="2829019110" sldId="2147483873"/>
            <pc:sldLayoutMk cId="3622068857" sldId="2147483878"/>
          </pc:sldLayoutMkLst>
        </pc:sldLayoutChg>
        <pc:sldLayoutChg chg="add mod replId">
          <pc:chgData name="Robinson, Annette (CEPI)" userId="S::robinsona2@michigan.gov::0ec341b4-f7a6-4009-9a53-7f65ea86550b" providerId="AD" clId="Web-{7245FADE-B55E-54D1-B955-6EAFDAFBE2B6}" dt="2024-05-07T17:42:28.901" v="0"/>
          <pc:sldLayoutMkLst>
            <pc:docMk/>
            <pc:sldMasterMk cId="2829019110" sldId="2147483873"/>
            <pc:sldLayoutMk cId="95122466" sldId="2147483879"/>
          </pc:sldLayoutMkLst>
        </pc:sldLayoutChg>
        <pc:sldLayoutChg chg="add mod replId">
          <pc:chgData name="Robinson, Annette (CEPI)" userId="S::robinsona2@michigan.gov::0ec341b4-f7a6-4009-9a53-7f65ea86550b" providerId="AD" clId="Web-{7245FADE-B55E-54D1-B955-6EAFDAFBE2B6}" dt="2024-05-07T17:42:28.901" v="0"/>
          <pc:sldLayoutMkLst>
            <pc:docMk/>
            <pc:sldMasterMk cId="2829019110" sldId="2147483873"/>
            <pc:sldLayoutMk cId="887581253" sldId="2147483880"/>
          </pc:sldLayoutMkLst>
        </pc:sldLayoutChg>
        <pc:sldLayoutChg chg="add mod replId">
          <pc:chgData name="Robinson, Annette (CEPI)" userId="S::robinsona2@michigan.gov::0ec341b4-f7a6-4009-9a53-7f65ea86550b" providerId="AD" clId="Web-{7245FADE-B55E-54D1-B955-6EAFDAFBE2B6}" dt="2024-05-07T17:42:28.901" v="0"/>
          <pc:sldLayoutMkLst>
            <pc:docMk/>
            <pc:sldMasterMk cId="2829019110" sldId="2147483873"/>
            <pc:sldLayoutMk cId="3348840806" sldId="2147483881"/>
          </pc:sldLayoutMkLst>
        </pc:sldLayoutChg>
        <pc:sldLayoutChg chg="add mod replId">
          <pc:chgData name="Robinson, Annette (CEPI)" userId="S::robinsona2@michigan.gov::0ec341b4-f7a6-4009-9a53-7f65ea86550b" providerId="AD" clId="Web-{7245FADE-B55E-54D1-B955-6EAFDAFBE2B6}" dt="2024-05-07T17:42:28.901" v="0"/>
          <pc:sldLayoutMkLst>
            <pc:docMk/>
            <pc:sldMasterMk cId="2829019110" sldId="2147483873"/>
            <pc:sldLayoutMk cId="1276302935" sldId="2147483882"/>
          </pc:sldLayoutMkLst>
        </pc:sldLayoutChg>
        <pc:sldLayoutChg chg="add mod replId">
          <pc:chgData name="Robinson, Annette (CEPI)" userId="S::robinsona2@michigan.gov::0ec341b4-f7a6-4009-9a53-7f65ea86550b" providerId="AD" clId="Web-{7245FADE-B55E-54D1-B955-6EAFDAFBE2B6}" dt="2024-05-07T17:42:28.901" v="0"/>
          <pc:sldLayoutMkLst>
            <pc:docMk/>
            <pc:sldMasterMk cId="2829019110" sldId="2147483873"/>
            <pc:sldLayoutMk cId="2741181759" sldId="2147483883"/>
          </pc:sldLayoutMkLst>
        </pc:sldLayoutChg>
        <pc:sldLayoutChg chg="add mod replId">
          <pc:chgData name="Robinson, Annette (CEPI)" userId="S::robinsona2@michigan.gov::0ec341b4-f7a6-4009-9a53-7f65ea86550b" providerId="AD" clId="Web-{7245FADE-B55E-54D1-B955-6EAFDAFBE2B6}" dt="2024-05-07T17:42:28.901" v="0"/>
          <pc:sldLayoutMkLst>
            <pc:docMk/>
            <pc:sldMasterMk cId="2829019110" sldId="2147483873"/>
            <pc:sldLayoutMk cId="1291610115" sldId="2147483884"/>
          </pc:sldLayoutMkLst>
        </pc:sldLayoutChg>
      </pc:sldMasterChg>
    </pc:docChg>
  </pc:docChgLst>
  <pc:docChgLst>
    <pc:chgData name="Hawkins-Day, Marcia (CEPI)" userId="S::hawkinsdaym@michigan.gov::ac582fc5-eb15-40e1-ab55-a4c655ca03ad" providerId="AD" clId="Web-{4E52D5C3-EA4D-A227-0006-B0CD5015D0FE}"/>
    <pc:docChg chg="addSld delSld modSection">
      <pc:chgData name="Hawkins-Day, Marcia (CEPI)" userId="S::hawkinsdaym@michigan.gov::ac582fc5-eb15-40e1-ab55-a4c655ca03ad" providerId="AD" clId="Web-{4E52D5C3-EA4D-A227-0006-B0CD5015D0FE}" dt="2024-06-11T18:45:17.378" v="1"/>
      <pc:docMkLst>
        <pc:docMk/>
      </pc:docMkLst>
      <pc:sldChg chg="new del">
        <pc:chgData name="Hawkins-Day, Marcia (CEPI)" userId="S::hawkinsdaym@michigan.gov::ac582fc5-eb15-40e1-ab55-a4c655ca03ad" providerId="AD" clId="Web-{4E52D5C3-EA4D-A227-0006-B0CD5015D0FE}" dt="2024-06-11T18:45:17.378" v="1"/>
        <pc:sldMkLst>
          <pc:docMk/>
          <pc:sldMk cId="2307250121" sldId="294"/>
        </pc:sldMkLst>
      </pc:sldChg>
    </pc:docChg>
  </pc:docChgLst>
  <pc:docChgLst>
    <pc:chgData name="Robinson, Annette (CEPI)" userId="S::robinsona2@michigan.gov::0ec341b4-f7a6-4009-9a53-7f65ea86550b" providerId="AD" clId="Web-{1BF18663-FF6B-4E48-8DB7-46E06B6798A4}"/>
    <pc:docChg chg="addSld delSld modSld">
      <pc:chgData name="Robinson, Annette (CEPI)" userId="S::robinsona2@michigan.gov::0ec341b4-f7a6-4009-9a53-7f65ea86550b" providerId="AD" clId="Web-{1BF18663-FF6B-4E48-8DB7-46E06B6798A4}" dt="2024-06-04T19:26:37.005" v="12" actId="20577"/>
      <pc:docMkLst>
        <pc:docMk/>
      </pc:docMkLst>
      <pc:sldChg chg="del">
        <pc:chgData name="Robinson, Annette (CEPI)" userId="S::robinsona2@michigan.gov::0ec341b4-f7a6-4009-9a53-7f65ea86550b" providerId="AD" clId="Web-{1BF18663-FF6B-4E48-8DB7-46E06B6798A4}" dt="2024-06-04T19:00:45.691" v="1"/>
        <pc:sldMkLst>
          <pc:docMk/>
          <pc:sldMk cId="2647027467" sldId="259"/>
        </pc:sldMkLst>
      </pc:sldChg>
      <pc:sldChg chg="modSp">
        <pc:chgData name="Robinson, Annette (CEPI)" userId="S::robinsona2@michigan.gov::0ec341b4-f7a6-4009-9a53-7f65ea86550b" providerId="AD" clId="Web-{1BF18663-FF6B-4E48-8DB7-46E06B6798A4}" dt="2024-06-04T19:26:37.005" v="12" actId="20577"/>
        <pc:sldMkLst>
          <pc:docMk/>
          <pc:sldMk cId="3959145681" sldId="265"/>
        </pc:sldMkLst>
      </pc:sldChg>
      <pc:sldChg chg="delSp">
        <pc:chgData name="Robinson, Annette (CEPI)" userId="S::robinsona2@michigan.gov::0ec341b4-f7a6-4009-9a53-7f65ea86550b" providerId="AD" clId="Web-{1BF18663-FF6B-4E48-8DB7-46E06B6798A4}" dt="2024-06-04T19:00:16.300" v="0"/>
        <pc:sldMkLst>
          <pc:docMk/>
          <pc:sldMk cId="4169993933" sldId="271"/>
        </pc:sldMkLst>
      </pc:sldChg>
      <pc:sldChg chg="add replId">
        <pc:chgData name="Robinson, Annette (CEPI)" userId="S::robinsona2@michigan.gov::0ec341b4-f7a6-4009-9a53-7f65ea86550b" providerId="AD" clId="Web-{1BF18663-FF6B-4E48-8DB7-46E06B6798A4}" dt="2024-06-04T19:13:15.176" v="2"/>
        <pc:sldMkLst>
          <pc:docMk/>
          <pc:sldMk cId="329176196" sldId="289"/>
        </pc:sldMkLst>
      </pc:sldChg>
    </pc:docChg>
  </pc:docChgLst>
  <pc:docChgLst>
    <pc:chgData name="Robinson, Annette (CEPI)" userId="S::robinsona2@michigan.gov::0ec341b4-f7a6-4009-9a53-7f65ea86550b" providerId="AD" clId="Web-{89C3C516-1E2A-6562-7714-3CEF5E264851}"/>
    <pc:docChg chg="modSld">
      <pc:chgData name="Robinson, Annette (CEPI)" userId="S::robinsona2@michigan.gov::0ec341b4-f7a6-4009-9a53-7f65ea86550b" providerId="AD" clId="Web-{89C3C516-1E2A-6562-7714-3CEF5E264851}" dt="2024-06-11T19:43:45.783" v="1" actId="20577"/>
      <pc:docMkLst>
        <pc:docMk/>
      </pc:docMkLst>
      <pc:sldChg chg="modSp">
        <pc:chgData name="Robinson, Annette (CEPI)" userId="S::robinsona2@michigan.gov::0ec341b4-f7a6-4009-9a53-7f65ea86550b" providerId="AD" clId="Web-{89C3C516-1E2A-6562-7714-3CEF5E264851}" dt="2024-06-11T19:43:45.783" v="1" actId="20577"/>
        <pc:sldMkLst>
          <pc:docMk/>
          <pc:sldMk cId="893741241" sldId="278"/>
        </pc:sldMkLst>
      </pc:sldChg>
    </pc:docChg>
  </pc:docChgLst>
  <pc:docChgLst>
    <pc:chgData name="Robinson, Annette (CEPI)" userId="S::robinsona2@michigan.gov::0ec341b4-f7a6-4009-9a53-7f65ea86550b" providerId="AD" clId="Web-{A57F8235-48DF-AEDB-C5E5-7D9CCD3E6D0D}"/>
    <pc:docChg chg="addSld delSld modSld sldOrd modSection">
      <pc:chgData name="Robinson, Annette (CEPI)" userId="S::robinsona2@michigan.gov::0ec341b4-f7a6-4009-9a53-7f65ea86550b" providerId="AD" clId="Web-{A57F8235-48DF-AEDB-C5E5-7D9CCD3E6D0D}" dt="2024-06-20T15:11:25.417" v="746"/>
      <pc:docMkLst>
        <pc:docMk/>
      </pc:docMkLst>
      <pc:sldChg chg="del">
        <pc:chgData name="Robinson, Annette (CEPI)" userId="S::robinsona2@michigan.gov::0ec341b4-f7a6-4009-9a53-7f65ea86550b" providerId="AD" clId="Web-{A57F8235-48DF-AEDB-C5E5-7D9CCD3E6D0D}" dt="2024-06-20T15:05:35.653" v="721"/>
        <pc:sldMkLst>
          <pc:docMk/>
          <pc:sldMk cId="3959145681" sldId="265"/>
        </pc:sldMkLst>
      </pc:sldChg>
      <pc:sldChg chg="modSp">
        <pc:chgData name="Robinson, Annette (CEPI)" userId="S::robinsona2@michigan.gov::0ec341b4-f7a6-4009-9a53-7f65ea86550b" providerId="AD" clId="Web-{A57F8235-48DF-AEDB-C5E5-7D9CCD3E6D0D}" dt="2024-06-20T14:15:09.464" v="458" actId="20577"/>
        <pc:sldMkLst>
          <pc:docMk/>
          <pc:sldMk cId="191799996" sldId="274"/>
        </pc:sldMkLst>
      </pc:sldChg>
      <pc:sldChg chg="addSp delSp modSp ord">
        <pc:chgData name="Robinson, Annette (CEPI)" userId="S::robinsona2@michigan.gov::0ec341b4-f7a6-4009-9a53-7f65ea86550b" providerId="AD" clId="Web-{A57F8235-48DF-AEDB-C5E5-7D9CCD3E6D0D}" dt="2024-06-20T14:53:29.922" v="646" actId="20577"/>
        <pc:sldMkLst>
          <pc:docMk/>
          <pc:sldMk cId="3771412436" sldId="293"/>
        </pc:sldMkLst>
      </pc:sldChg>
      <pc:sldChg chg="modSp">
        <pc:chgData name="Robinson, Annette (CEPI)" userId="S::robinsona2@michigan.gov::0ec341b4-f7a6-4009-9a53-7f65ea86550b" providerId="AD" clId="Web-{A57F8235-48DF-AEDB-C5E5-7D9CCD3E6D0D}" dt="2024-06-20T15:07:37.465" v="736" actId="20577"/>
        <pc:sldMkLst>
          <pc:docMk/>
          <pc:sldMk cId="3175818082" sldId="295"/>
        </pc:sldMkLst>
      </pc:sldChg>
      <pc:sldChg chg="modSp add ord replId">
        <pc:chgData name="Robinson, Annette (CEPI)" userId="S::robinsona2@michigan.gov::0ec341b4-f7a6-4009-9a53-7f65ea86550b" providerId="AD" clId="Web-{A57F8235-48DF-AEDB-C5E5-7D9CCD3E6D0D}" dt="2024-06-20T15:00:55.936" v="720" actId="14100"/>
        <pc:sldMkLst>
          <pc:docMk/>
          <pc:sldMk cId="3851988" sldId="297"/>
        </pc:sldMkLst>
      </pc:sldChg>
      <pc:sldChg chg="addSp modSp add del ord replId">
        <pc:chgData name="Robinson, Annette (CEPI)" userId="S::robinsona2@michigan.gov::0ec341b4-f7a6-4009-9a53-7f65ea86550b" providerId="AD" clId="Web-{A57F8235-48DF-AEDB-C5E5-7D9CCD3E6D0D}" dt="2024-06-20T14:54:12.156" v="647"/>
        <pc:sldMkLst>
          <pc:docMk/>
          <pc:sldMk cId="3152201056" sldId="298"/>
        </pc:sldMkLst>
      </pc:sldChg>
      <pc:sldChg chg="modSp add ord replId">
        <pc:chgData name="Robinson, Annette (CEPI)" userId="S::robinsona2@michigan.gov::0ec341b4-f7a6-4009-9a53-7f65ea86550b" providerId="AD" clId="Web-{A57F8235-48DF-AEDB-C5E5-7D9CCD3E6D0D}" dt="2024-06-20T15:11:25.417" v="746"/>
        <pc:sldMkLst>
          <pc:docMk/>
          <pc:sldMk cId="4088746085" sldId="298"/>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6B28F6-4E91-4AF7-A7C4-97E89F61A500}"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0008D852-6315-4E9D-A9AC-22EF8542C035}">
      <dgm:prSet/>
      <dgm:spPr/>
      <dgm:t>
        <a:bodyPr/>
        <a:lstStyle/>
        <a:p>
          <a:pPr>
            <a:lnSpc>
              <a:spcPct val="100000"/>
            </a:lnSpc>
            <a:defRPr b="1"/>
          </a:pPr>
          <a:r>
            <a:rPr lang="en-US"/>
            <a:t>Data Stewards – Monitor a data universe across its lifecycle</a:t>
          </a:r>
        </a:p>
      </dgm:t>
    </dgm:pt>
    <dgm:pt modelId="{481B792A-E7AE-4761-B406-20CE2DFA54B2}" type="parTrans" cxnId="{CA3957C4-C468-4A5B-8EA9-69004F470048}">
      <dgm:prSet/>
      <dgm:spPr/>
      <dgm:t>
        <a:bodyPr/>
        <a:lstStyle/>
        <a:p>
          <a:endParaRPr lang="en-US"/>
        </a:p>
      </dgm:t>
    </dgm:pt>
    <dgm:pt modelId="{99D66D7B-6AE9-4FAB-9A99-D62CAFDD712E}" type="sibTrans" cxnId="{CA3957C4-C468-4A5B-8EA9-69004F470048}">
      <dgm:prSet/>
      <dgm:spPr/>
      <dgm:t>
        <a:bodyPr/>
        <a:lstStyle/>
        <a:p>
          <a:endParaRPr lang="en-US"/>
        </a:p>
      </dgm:t>
    </dgm:pt>
    <dgm:pt modelId="{C594736D-B981-443C-A52F-19AC4791CEDA}">
      <dgm:prSet/>
      <dgm:spPr/>
      <dgm:t>
        <a:bodyPr/>
        <a:lstStyle/>
        <a:p>
          <a:pPr>
            <a:lnSpc>
              <a:spcPct val="100000"/>
            </a:lnSpc>
            <a:defRPr b="1"/>
          </a:pPr>
          <a:r>
            <a:rPr lang="en-US"/>
            <a:t>Data Architects, </a:t>
          </a:r>
          <a:br>
            <a:rPr lang="en-US"/>
          </a:br>
          <a:r>
            <a:rPr lang="en-US"/>
            <a:t>Data Modelers, </a:t>
          </a:r>
          <a:br>
            <a:rPr lang="en-US"/>
          </a:br>
          <a:r>
            <a:rPr lang="en-US"/>
            <a:t>Data Engineers, etc. </a:t>
          </a:r>
        </a:p>
      </dgm:t>
    </dgm:pt>
    <dgm:pt modelId="{E96CBDE4-E2F4-4CFF-863A-F14DA540F8FD}" type="parTrans" cxnId="{1C0DD698-0EFF-4301-9D96-478DAA24F55C}">
      <dgm:prSet/>
      <dgm:spPr/>
      <dgm:t>
        <a:bodyPr/>
        <a:lstStyle/>
        <a:p>
          <a:endParaRPr lang="en-US"/>
        </a:p>
      </dgm:t>
    </dgm:pt>
    <dgm:pt modelId="{171514C7-8322-40D8-9E71-D2E6F86E199D}" type="sibTrans" cxnId="{1C0DD698-0EFF-4301-9D96-478DAA24F55C}">
      <dgm:prSet/>
      <dgm:spPr/>
      <dgm:t>
        <a:bodyPr/>
        <a:lstStyle/>
        <a:p>
          <a:endParaRPr lang="en-US"/>
        </a:p>
      </dgm:t>
    </dgm:pt>
    <dgm:pt modelId="{160009C4-C17D-444A-8307-7801EBA192AF}">
      <dgm:prSet/>
      <dgm:spPr/>
      <dgm:t>
        <a:bodyPr/>
        <a:lstStyle/>
        <a:p>
          <a:pPr>
            <a:lnSpc>
              <a:spcPct val="100000"/>
            </a:lnSpc>
            <a:defRPr b="1"/>
          </a:pPr>
          <a:r>
            <a:rPr lang="en-US"/>
            <a:t>Data Analysts, </a:t>
          </a:r>
          <a:br>
            <a:rPr lang="en-US"/>
          </a:br>
          <a:r>
            <a:rPr lang="en-US"/>
            <a:t>Reporting Analysts, Researchers, etc.</a:t>
          </a:r>
        </a:p>
      </dgm:t>
    </dgm:pt>
    <dgm:pt modelId="{06EBCE2F-E219-4BCC-8DF2-BDBBAC5B930E}" type="parTrans" cxnId="{938F1CE0-A6D8-4024-A963-ABBEBCE22A89}">
      <dgm:prSet/>
      <dgm:spPr/>
      <dgm:t>
        <a:bodyPr/>
        <a:lstStyle/>
        <a:p>
          <a:endParaRPr lang="en-US"/>
        </a:p>
      </dgm:t>
    </dgm:pt>
    <dgm:pt modelId="{1DC97A25-A711-42FC-B00B-39DFA6E7C0F8}" type="sibTrans" cxnId="{938F1CE0-A6D8-4024-A963-ABBEBCE22A89}">
      <dgm:prSet/>
      <dgm:spPr/>
      <dgm:t>
        <a:bodyPr/>
        <a:lstStyle/>
        <a:p>
          <a:endParaRPr lang="en-US"/>
        </a:p>
      </dgm:t>
    </dgm:pt>
    <dgm:pt modelId="{19561A0B-B602-4D63-AB2F-267198DC67B2}">
      <dgm:prSet/>
      <dgm:spPr/>
      <dgm:t>
        <a:bodyPr/>
        <a:lstStyle/>
        <a:p>
          <a:pPr>
            <a:lnSpc>
              <a:spcPct val="100000"/>
            </a:lnSpc>
            <a:defRPr b="1"/>
          </a:pPr>
          <a:r>
            <a:rPr lang="en-US"/>
            <a:t>Stakeholders, </a:t>
          </a:r>
          <a:br>
            <a:rPr lang="en-US"/>
          </a:br>
          <a:r>
            <a:rPr lang="en-US"/>
            <a:t>Media,  </a:t>
          </a:r>
          <a:br>
            <a:rPr lang="en-US"/>
          </a:br>
          <a:r>
            <a:rPr lang="en-US"/>
            <a:t>Data Consumers, etc.</a:t>
          </a:r>
        </a:p>
      </dgm:t>
    </dgm:pt>
    <dgm:pt modelId="{5F8B5B55-7354-427D-BF92-7E704D8D198C}" type="parTrans" cxnId="{9727AAF0-0D2F-4127-807A-64FF4E924A0F}">
      <dgm:prSet/>
      <dgm:spPr/>
      <dgm:t>
        <a:bodyPr/>
        <a:lstStyle/>
        <a:p>
          <a:endParaRPr lang="en-US"/>
        </a:p>
      </dgm:t>
    </dgm:pt>
    <dgm:pt modelId="{80C98CCD-B670-4384-A4E6-E0D844EC9945}" type="sibTrans" cxnId="{9727AAF0-0D2F-4127-807A-64FF4E924A0F}">
      <dgm:prSet/>
      <dgm:spPr/>
      <dgm:t>
        <a:bodyPr/>
        <a:lstStyle/>
        <a:p>
          <a:endParaRPr lang="en-US"/>
        </a:p>
      </dgm:t>
    </dgm:pt>
    <dgm:pt modelId="{2565086A-A9C7-45BF-97C8-BB87479F8DCE}">
      <dgm:prSet/>
      <dgm:spPr/>
      <dgm:t>
        <a:bodyPr/>
        <a:lstStyle/>
        <a:p>
          <a:pPr>
            <a:lnSpc>
              <a:spcPct val="100000"/>
            </a:lnSpc>
            <a:defRPr b="1"/>
          </a:pPr>
          <a:r>
            <a:rPr lang="en-US"/>
            <a:t>Data Governance Board</a:t>
          </a:r>
        </a:p>
      </dgm:t>
    </dgm:pt>
    <dgm:pt modelId="{AFDC9D32-1A58-4853-B866-3C6CA51C27D1}" type="parTrans" cxnId="{9756538C-25D7-4EB0-B29E-294E6267C750}">
      <dgm:prSet/>
      <dgm:spPr/>
      <dgm:t>
        <a:bodyPr/>
        <a:lstStyle/>
        <a:p>
          <a:endParaRPr lang="en-US"/>
        </a:p>
      </dgm:t>
    </dgm:pt>
    <dgm:pt modelId="{837FA33D-14CA-4648-AD0A-6A847BD6A513}" type="sibTrans" cxnId="{9756538C-25D7-4EB0-B29E-294E6267C750}">
      <dgm:prSet/>
      <dgm:spPr/>
      <dgm:t>
        <a:bodyPr/>
        <a:lstStyle/>
        <a:p>
          <a:endParaRPr lang="en-US"/>
        </a:p>
      </dgm:t>
    </dgm:pt>
    <dgm:pt modelId="{9FE59550-EB86-4AB2-9F6F-1A33BC610398}" type="pres">
      <dgm:prSet presAssocID="{5F6B28F6-4E91-4AF7-A7C4-97E89F61A500}" presName="root" presStyleCnt="0">
        <dgm:presLayoutVars>
          <dgm:dir/>
          <dgm:resizeHandles val="exact"/>
        </dgm:presLayoutVars>
      </dgm:prSet>
      <dgm:spPr/>
    </dgm:pt>
    <dgm:pt modelId="{BF2A3A4A-8EDD-464A-86C5-781F1604E1EA}" type="pres">
      <dgm:prSet presAssocID="{0008D852-6315-4E9D-A9AC-22EF8542C035}" presName="compNode" presStyleCnt="0"/>
      <dgm:spPr/>
    </dgm:pt>
    <dgm:pt modelId="{05C5C8ED-FF14-4188-86BD-2E27DD9472EE}" type="pres">
      <dgm:prSet presAssocID="{0008D852-6315-4E9D-A9AC-22EF8542C03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B9C6F97C-37F4-41DA-9816-EFDEFC1AEE27}" type="pres">
      <dgm:prSet presAssocID="{0008D852-6315-4E9D-A9AC-22EF8542C035}" presName="iconSpace" presStyleCnt="0"/>
      <dgm:spPr/>
    </dgm:pt>
    <dgm:pt modelId="{935D7000-FF99-4A41-9FBF-4606122FBFE1}" type="pres">
      <dgm:prSet presAssocID="{0008D852-6315-4E9D-A9AC-22EF8542C035}" presName="parTx" presStyleLbl="revTx" presStyleIdx="0" presStyleCnt="10">
        <dgm:presLayoutVars>
          <dgm:chMax val="0"/>
          <dgm:chPref val="0"/>
        </dgm:presLayoutVars>
      </dgm:prSet>
      <dgm:spPr/>
    </dgm:pt>
    <dgm:pt modelId="{6DC96E20-5385-4F96-B634-FFE46FDCC439}" type="pres">
      <dgm:prSet presAssocID="{0008D852-6315-4E9D-A9AC-22EF8542C035}" presName="txSpace" presStyleCnt="0"/>
      <dgm:spPr/>
    </dgm:pt>
    <dgm:pt modelId="{FABC82F5-57F8-41EE-A862-C450D47BDC19}" type="pres">
      <dgm:prSet presAssocID="{0008D852-6315-4E9D-A9AC-22EF8542C035}" presName="desTx" presStyleLbl="revTx" presStyleIdx="1" presStyleCnt="10">
        <dgm:presLayoutVars/>
      </dgm:prSet>
      <dgm:spPr/>
    </dgm:pt>
    <dgm:pt modelId="{46B3F021-289D-4593-AA1E-2205B1FE93B5}" type="pres">
      <dgm:prSet presAssocID="{99D66D7B-6AE9-4FAB-9A99-D62CAFDD712E}" presName="sibTrans" presStyleCnt="0"/>
      <dgm:spPr/>
    </dgm:pt>
    <dgm:pt modelId="{56287800-4855-43D0-BE5B-23C2B8896F60}" type="pres">
      <dgm:prSet presAssocID="{C594736D-B981-443C-A52F-19AC4791CEDA}" presName="compNode" presStyleCnt="0"/>
      <dgm:spPr/>
    </dgm:pt>
    <dgm:pt modelId="{348D2E65-F0C7-4671-9BE4-7276D1977547}" type="pres">
      <dgm:prSet presAssocID="{C594736D-B981-443C-A52F-19AC4791CED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ble"/>
        </a:ext>
      </dgm:extLst>
    </dgm:pt>
    <dgm:pt modelId="{D31D0E22-C430-409F-A14F-B77DD18C21D4}" type="pres">
      <dgm:prSet presAssocID="{C594736D-B981-443C-A52F-19AC4791CEDA}" presName="iconSpace" presStyleCnt="0"/>
      <dgm:spPr/>
    </dgm:pt>
    <dgm:pt modelId="{28C2C8A5-281D-425B-9C6D-A746F041D37E}" type="pres">
      <dgm:prSet presAssocID="{C594736D-B981-443C-A52F-19AC4791CEDA}" presName="parTx" presStyleLbl="revTx" presStyleIdx="2" presStyleCnt="10">
        <dgm:presLayoutVars>
          <dgm:chMax val="0"/>
          <dgm:chPref val="0"/>
        </dgm:presLayoutVars>
      </dgm:prSet>
      <dgm:spPr/>
    </dgm:pt>
    <dgm:pt modelId="{DD4BE88D-7A04-441D-BB99-722859EACDE1}" type="pres">
      <dgm:prSet presAssocID="{C594736D-B981-443C-A52F-19AC4791CEDA}" presName="txSpace" presStyleCnt="0"/>
      <dgm:spPr/>
    </dgm:pt>
    <dgm:pt modelId="{154B001F-D8DE-4AF3-8A72-CEA0BFD7987D}" type="pres">
      <dgm:prSet presAssocID="{C594736D-B981-443C-A52F-19AC4791CEDA}" presName="desTx" presStyleLbl="revTx" presStyleIdx="3" presStyleCnt="10">
        <dgm:presLayoutVars/>
      </dgm:prSet>
      <dgm:spPr/>
    </dgm:pt>
    <dgm:pt modelId="{F380747F-46D1-4D79-99AE-09ED4EB08968}" type="pres">
      <dgm:prSet presAssocID="{171514C7-8322-40D8-9E71-D2E6F86E199D}" presName="sibTrans" presStyleCnt="0"/>
      <dgm:spPr/>
    </dgm:pt>
    <dgm:pt modelId="{8361B30B-ED52-4D81-A820-69C0EB1CB504}" type="pres">
      <dgm:prSet presAssocID="{160009C4-C17D-444A-8307-7801EBA192AF}" presName="compNode" presStyleCnt="0"/>
      <dgm:spPr/>
    </dgm:pt>
    <dgm:pt modelId="{194B5405-D77A-4C74-BD76-29D111799061}" type="pres">
      <dgm:prSet presAssocID="{160009C4-C17D-444A-8307-7801EBA192A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udience"/>
        </a:ext>
      </dgm:extLst>
    </dgm:pt>
    <dgm:pt modelId="{68FEC981-F110-4928-981D-041FC7CF2CA6}" type="pres">
      <dgm:prSet presAssocID="{160009C4-C17D-444A-8307-7801EBA192AF}" presName="iconSpace" presStyleCnt="0"/>
      <dgm:spPr/>
    </dgm:pt>
    <dgm:pt modelId="{82651E50-BCC4-4DDA-8115-234209F79F51}" type="pres">
      <dgm:prSet presAssocID="{160009C4-C17D-444A-8307-7801EBA192AF}" presName="parTx" presStyleLbl="revTx" presStyleIdx="4" presStyleCnt="10">
        <dgm:presLayoutVars>
          <dgm:chMax val="0"/>
          <dgm:chPref val="0"/>
        </dgm:presLayoutVars>
      </dgm:prSet>
      <dgm:spPr/>
    </dgm:pt>
    <dgm:pt modelId="{F690E4F0-D1DF-4039-9ED4-40DA7C1A25CF}" type="pres">
      <dgm:prSet presAssocID="{160009C4-C17D-444A-8307-7801EBA192AF}" presName="txSpace" presStyleCnt="0"/>
      <dgm:spPr/>
    </dgm:pt>
    <dgm:pt modelId="{DA48BDE4-FEAA-4814-AD70-A3CBF7DFE328}" type="pres">
      <dgm:prSet presAssocID="{160009C4-C17D-444A-8307-7801EBA192AF}" presName="desTx" presStyleLbl="revTx" presStyleIdx="5" presStyleCnt="10">
        <dgm:presLayoutVars/>
      </dgm:prSet>
      <dgm:spPr/>
    </dgm:pt>
    <dgm:pt modelId="{35A57DDB-7768-4AF9-9998-C3D28371C087}" type="pres">
      <dgm:prSet presAssocID="{1DC97A25-A711-42FC-B00B-39DFA6E7C0F8}" presName="sibTrans" presStyleCnt="0"/>
      <dgm:spPr/>
    </dgm:pt>
    <dgm:pt modelId="{C3B21802-76E1-40CE-B93B-17A5686BD7B3}" type="pres">
      <dgm:prSet presAssocID="{19561A0B-B602-4D63-AB2F-267198DC67B2}" presName="compNode" presStyleCnt="0"/>
      <dgm:spPr/>
    </dgm:pt>
    <dgm:pt modelId="{3480A991-9AEF-4C92-A80B-FDBBF0671F28}" type="pres">
      <dgm:prSet presAssocID="{19561A0B-B602-4D63-AB2F-267198DC67B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s"/>
        </a:ext>
      </dgm:extLst>
    </dgm:pt>
    <dgm:pt modelId="{25F3873D-C6D0-4B2C-99B5-4DFAF58BD86B}" type="pres">
      <dgm:prSet presAssocID="{19561A0B-B602-4D63-AB2F-267198DC67B2}" presName="iconSpace" presStyleCnt="0"/>
      <dgm:spPr/>
    </dgm:pt>
    <dgm:pt modelId="{86DAA1E5-4EF8-4578-8A2B-8D1F064A1902}" type="pres">
      <dgm:prSet presAssocID="{19561A0B-B602-4D63-AB2F-267198DC67B2}" presName="parTx" presStyleLbl="revTx" presStyleIdx="6" presStyleCnt="10">
        <dgm:presLayoutVars>
          <dgm:chMax val="0"/>
          <dgm:chPref val="0"/>
        </dgm:presLayoutVars>
      </dgm:prSet>
      <dgm:spPr/>
    </dgm:pt>
    <dgm:pt modelId="{C7B5BE64-31E4-4DB8-B1AC-F024061890EA}" type="pres">
      <dgm:prSet presAssocID="{19561A0B-B602-4D63-AB2F-267198DC67B2}" presName="txSpace" presStyleCnt="0"/>
      <dgm:spPr/>
    </dgm:pt>
    <dgm:pt modelId="{1001DAD8-CE66-45D0-904B-CB00AB220192}" type="pres">
      <dgm:prSet presAssocID="{19561A0B-B602-4D63-AB2F-267198DC67B2}" presName="desTx" presStyleLbl="revTx" presStyleIdx="7" presStyleCnt="10">
        <dgm:presLayoutVars/>
      </dgm:prSet>
      <dgm:spPr/>
    </dgm:pt>
    <dgm:pt modelId="{79861D91-AA1C-4E3E-9C01-E685F203C3A5}" type="pres">
      <dgm:prSet presAssocID="{80C98CCD-B670-4384-A4E6-E0D844EC9945}" presName="sibTrans" presStyleCnt="0"/>
      <dgm:spPr/>
    </dgm:pt>
    <dgm:pt modelId="{BF040F55-1837-437B-A009-C3EFBF561BE8}" type="pres">
      <dgm:prSet presAssocID="{2565086A-A9C7-45BF-97C8-BB87479F8DCE}" presName="compNode" presStyleCnt="0"/>
      <dgm:spPr/>
    </dgm:pt>
    <dgm:pt modelId="{245579C5-3FC9-4E1C-9D30-570ADE3F2413}" type="pres">
      <dgm:prSet presAssocID="{2565086A-A9C7-45BF-97C8-BB87479F8DC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eeting"/>
        </a:ext>
      </dgm:extLst>
    </dgm:pt>
    <dgm:pt modelId="{D2739751-E0EE-4039-B688-1926719C3B21}" type="pres">
      <dgm:prSet presAssocID="{2565086A-A9C7-45BF-97C8-BB87479F8DCE}" presName="iconSpace" presStyleCnt="0"/>
      <dgm:spPr/>
    </dgm:pt>
    <dgm:pt modelId="{68F556A9-4BED-4D13-BC86-8C8D262B6491}" type="pres">
      <dgm:prSet presAssocID="{2565086A-A9C7-45BF-97C8-BB87479F8DCE}" presName="parTx" presStyleLbl="revTx" presStyleIdx="8" presStyleCnt="10">
        <dgm:presLayoutVars>
          <dgm:chMax val="0"/>
          <dgm:chPref val="0"/>
        </dgm:presLayoutVars>
      </dgm:prSet>
      <dgm:spPr/>
    </dgm:pt>
    <dgm:pt modelId="{326B4C0A-7B75-465B-997A-03C2F39CE174}" type="pres">
      <dgm:prSet presAssocID="{2565086A-A9C7-45BF-97C8-BB87479F8DCE}" presName="txSpace" presStyleCnt="0"/>
      <dgm:spPr/>
    </dgm:pt>
    <dgm:pt modelId="{E3C744FD-61A8-4A3B-9E6F-986D1285B6CF}" type="pres">
      <dgm:prSet presAssocID="{2565086A-A9C7-45BF-97C8-BB87479F8DCE}" presName="desTx" presStyleLbl="revTx" presStyleIdx="9" presStyleCnt="10" custLinFactNeighborX="884" custLinFactNeighborY="-58438">
        <dgm:presLayoutVars/>
      </dgm:prSet>
      <dgm:spPr/>
    </dgm:pt>
  </dgm:ptLst>
  <dgm:cxnLst>
    <dgm:cxn modelId="{EED36231-9D74-4455-81AA-9B1B18B2CAD5}" type="presOf" srcId="{5F6B28F6-4E91-4AF7-A7C4-97E89F61A500}" destId="{9FE59550-EB86-4AB2-9F6F-1A33BC610398}" srcOrd="0" destOrd="0" presId="urn:microsoft.com/office/officeart/2018/5/layout/CenteredIconLabelDescriptionList"/>
    <dgm:cxn modelId="{26E7466F-5272-4584-A9FD-369029BB9545}" type="presOf" srcId="{C594736D-B981-443C-A52F-19AC4791CEDA}" destId="{28C2C8A5-281D-425B-9C6D-A746F041D37E}" srcOrd="0" destOrd="0" presId="urn:microsoft.com/office/officeart/2018/5/layout/CenteredIconLabelDescriptionList"/>
    <dgm:cxn modelId="{9756538C-25D7-4EB0-B29E-294E6267C750}" srcId="{5F6B28F6-4E91-4AF7-A7C4-97E89F61A500}" destId="{2565086A-A9C7-45BF-97C8-BB87479F8DCE}" srcOrd="4" destOrd="0" parTransId="{AFDC9D32-1A58-4853-B866-3C6CA51C27D1}" sibTransId="{837FA33D-14CA-4648-AD0A-6A847BD6A513}"/>
    <dgm:cxn modelId="{1C0DD698-0EFF-4301-9D96-478DAA24F55C}" srcId="{5F6B28F6-4E91-4AF7-A7C4-97E89F61A500}" destId="{C594736D-B981-443C-A52F-19AC4791CEDA}" srcOrd="1" destOrd="0" parTransId="{E96CBDE4-E2F4-4CFF-863A-F14DA540F8FD}" sibTransId="{171514C7-8322-40D8-9E71-D2E6F86E199D}"/>
    <dgm:cxn modelId="{BA99659D-F50E-4AB7-B812-AA4620EEADEE}" type="presOf" srcId="{2565086A-A9C7-45BF-97C8-BB87479F8DCE}" destId="{68F556A9-4BED-4D13-BC86-8C8D262B6491}" srcOrd="0" destOrd="0" presId="urn:microsoft.com/office/officeart/2018/5/layout/CenteredIconLabelDescriptionList"/>
    <dgm:cxn modelId="{CA3957C4-C468-4A5B-8EA9-69004F470048}" srcId="{5F6B28F6-4E91-4AF7-A7C4-97E89F61A500}" destId="{0008D852-6315-4E9D-A9AC-22EF8542C035}" srcOrd="0" destOrd="0" parTransId="{481B792A-E7AE-4761-B406-20CE2DFA54B2}" sibTransId="{99D66D7B-6AE9-4FAB-9A99-D62CAFDD712E}"/>
    <dgm:cxn modelId="{5B69AECA-BEDD-42E8-96ED-608EAF54B48A}" type="presOf" srcId="{0008D852-6315-4E9D-A9AC-22EF8542C035}" destId="{935D7000-FF99-4A41-9FBF-4606122FBFE1}" srcOrd="0" destOrd="0" presId="urn:microsoft.com/office/officeart/2018/5/layout/CenteredIconLabelDescriptionList"/>
    <dgm:cxn modelId="{938F1CE0-A6D8-4024-A963-ABBEBCE22A89}" srcId="{5F6B28F6-4E91-4AF7-A7C4-97E89F61A500}" destId="{160009C4-C17D-444A-8307-7801EBA192AF}" srcOrd="2" destOrd="0" parTransId="{06EBCE2F-E219-4BCC-8DF2-BDBBAC5B930E}" sibTransId="{1DC97A25-A711-42FC-B00B-39DFA6E7C0F8}"/>
    <dgm:cxn modelId="{376AF3E5-E03C-4B73-9FD3-84CA3D98AD6B}" type="presOf" srcId="{160009C4-C17D-444A-8307-7801EBA192AF}" destId="{82651E50-BCC4-4DDA-8115-234209F79F51}" srcOrd="0" destOrd="0" presId="urn:microsoft.com/office/officeart/2018/5/layout/CenteredIconLabelDescriptionList"/>
    <dgm:cxn modelId="{9727AAF0-0D2F-4127-807A-64FF4E924A0F}" srcId="{5F6B28F6-4E91-4AF7-A7C4-97E89F61A500}" destId="{19561A0B-B602-4D63-AB2F-267198DC67B2}" srcOrd="3" destOrd="0" parTransId="{5F8B5B55-7354-427D-BF92-7E704D8D198C}" sibTransId="{80C98CCD-B670-4384-A4E6-E0D844EC9945}"/>
    <dgm:cxn modelId="{67F471FF-B5E6-4292-82B7-57E7760F90E5}" type="presOf" srcId="{19561A0B-B602-4D63-AB2F-267198DC67B2}" destId="{86DAA1E5-4EF8-4578-8A2B-8D1F064A1902}" srcOrd="0" destOrd="0" presId="urn:microsoft.com/office/officeart/2018/5/layout/CenteredIconLabelDescriptionList"/>
    <dgm:cxn modelId="{7C0739A5-07B2-4102-BAB8-7B6EE1556A35}" type="presParOf" srcId="{9FE59550-EB86-4AB2-9F6F-1A33BC610398}" destId="{BF2A3A4A-8EDD-464A-86C5-781F1604E1EA}" srcOrd="0" destOrd="0" presId="urn:microsoft.com/office/officeart/2018/5/layout/CenteredIconLabelDescriptionList"/>
    <dgm:cxn modelId="{92F3361D-166D-497F-BFFC-BA4B9C66B6E0}" type="presParOf" srcId="{BF2A3A4A-8EDD-464A-86C5-781F1604E1EA}" destId="{05C5C8ED-FF14-4188-86BD-2E27DD9472EE}" srcOrd="0" destOrd="0" presId="urn:microsoft.com/office/officeart/2018/5/layout/CenteredIconLabelDescriptionList"/>
    <dgm:cxn modelId="{C5B7B0DF-5AFA-4F73-A60C-459125EAFD29}" type="presParOf" srcId="{BF2A3A4A-8EDD-464A-86C5-781F1604E1EA}" destId="{B9C6F97C-37F4-41DA-9816-EFDEFC1AEE27}" srcOrd="1" destOrd="0" presId="urn:microsoft.com/office/officeart/2018/5/layout/CenteredIconLabelDescriptionList"/>
    <dgm:cxn modelId="{5CE4E443-A41F-47ED-B784-FCA29A034AEC}" type="presParOf" srcId="{BF2A3A4A-8EDD-464A-86C5-781F1604E1EA}" destId="{935D7000-FF99-4A41-9FBF-4606122FBFE1}" srcOrd="2" destOrd="0" presId="urn:microsoft.com/office/officeart/2018/5/layout/CenteredIconLabelDescriptionList"/>
    <dgm:cxn modelId="{E792F4BB-18BD-47A1-A3E8-4064A43DBF2D}" type="presParOf" srcId="{BF2A3A4A-8EDD-464A-86C5-781F1604E1EA}" destId="{6DC96E20-5385-4F96-B634-FFE46FDCC439}" srcOrd="3" destOrd="0" presId="urn:microsoft.com/office/officeart/2018/5/layout/CenteredIconLabelDescriptionList"/>
    <dgm:cxn modelId="{CC24D65D-0FC9-49FE-8BF6-8B6FF4757E59}" type="presParOf" srcId="{BF2A3A4A-8EDD-464A-86C5-781F1604E1EA}" destId="{FABC82F5-57F8-41EE-A862-C450D47BDC19}" srcOrd="4" destOrd="0" presId="urn:microsoft.com/office/officeart/2018/5/layout/CenteredIconLabelDescriptionList"/>
    <dgm:cxn modelId="{A75778C4-A712-419A-8AE1-4013B50BD3B0}" type="presParOf" srcId="{9FE59550-EB86-4AB2-9F6F-1A33BC610398}" destId="{46B3F021-289D-4593-AA1E-2205B1FE93B5}" srcOrd="1" destOrd="0" presId="urn:microsoft.com/office/officeart/2018/5/layout/CenteredIconLabelDescriptionList"/>
    <dgm:cxn modelId="{A3255326-AA49-4EC7-AEBF-BC52D1C1D427}" type="presParOf" srcId="{9FE59550-EB86-4AB2-9F6F-1A33BC610398}" destId="{56287800-4855-43D0-BE5B-23C2B8896F60}" srcOrd="2" destOrd="0" presId="urn:microsoft.com/office/officeart/2018/5/layout/CenteredIconLabelDescriptionList"/>
    <dgm:cxn modelId="{AC1BCEB6-1F6C-49D4-A136-8B2D3451FF52}" type="presParOf" srcId="{56287800-4855-43D0-BE5B-23C2B8896F60}" destId="{348D2E65-F0C7-4671-9BE4-7276D1977547}" srcOrd="0" destOrd="0" presId="urn:microsoft.com/office/officeart/2018/5/layout/CenteredIconLabelDescriptionList"/>
    <dgm:cxn modelId="{0F6B1E0A-DA18-41E4-A2E6-BB04F577836C}" type="presParOf" srcId="{56287800-4855-43D0-BE5B-23C2B8896F60}" destId="{D31D0E22-C430-409F-A14F-B77DD18C21D4}" srcOrd="1" destOrd="0" presId="urn:microsoft.com/office/officeart/2018/5/layout/CenteredIconLabelDescriptionList"/>
    <dgm:cxn modelId="{DBD0DAFB-D867-4814-88C1-0789797C228A}" type="presParOf" srcId="{56287800-4855-43D0-BE5B-23C2B8896F60}" destId="{28C2C8A5-281D-425B-9C6D-A746F041D37E}" srcOrd="2" destOrd="0" presId="urn:microsoft.com/office/officeart/2018/5/layout/CenteredIconLabelDescriptionList"/>
    <dgm:cxn modelId="{E996C41F-823D-4461-9D70-EC40626B454A}" type="presParOf" srcId="{56287800-4855-43D0-BE5B-23C2B8896F60}" destId="{DD4BE88D-7A04-441D-BB99-722859EACDE1}" srcOrd="3" destOrd="0" presId="urn:microsoft.com/office/officeart/2018/5/layout/CenteredIconLabelDescriptionList"/>
    <dgm:cxn modelId="{5E6EA5D9-364F-4CB2-AA1A-8B4765C17DC4}" type="presParOf" srcId="{56287800-4855-43D0-BE5B-23C2B8896F60}" destId="{154B001F-D8DE-4AF3-8A72-CEA0BFD7987D}" srcOrd="4" destOrd="0" presId="urn:microsoft.com/office/officeart/2018/5/layout/CenteredIconLabelDescriptionList"/>
    <dgm:cxn modelId="{001505B3-9BBF-4CD5-845B-88475615E620}" type="presParOf" srcId="{9FE59550-EB86-4AB2-9F6F-1A33BC610398}" destId="{F380747F-46D1-4D79-99AE-09ED4EB08968}" srcOrd="3" destOrd="0" presId="urn:microsoft.com/office/officeart/2018/5/layout/CenteredIconLabelDescriptionList"/>
    <dgm:cxn modelId="{FE21CBF9-EEA4-480F-BBD2-1A1EBD536A05}" type="presParOf" srcId="{9FE59550-EB86-4AB2-9F6F-1A33BC610398}" destId="{8361B30B-ED52-4D81-A820-69C0EB1CB504}" srcOrd="4" destOrd="0" presId="urn:microsoft.com/office/officeart/2018/5/layout/CenteredIconLabelDescriptionList"/>
    <dgm:cxn modelId="{3444054D-1BE3-4AEA-8173-55653B15F6F5}" type="presParOf" srcId="{8361B30B-ED52-4D81-A820-69C0EB1CB504}" destId="{194B5405-D77A-4C74-BD76-29D111799061}" srcOrd="0" destOrd="0" presId="urn:microsoft.com/office/officeart/2018/5/layout/CenteredIconLabelDescriptionList"/>
    <dgm:cxn modelId="{3DDC9CCF-1056-4744-94CA-1146CBDC4C94}" type="presParOf" srcId="{8361B30B-ED52-4D81-A820-69C0EB1CB504}" destId="{68FEC981-F110-4928-981D-041FC7CF2CA6}" srcOrd="1" destOrd="0" presId="urn:microsoft.com/office/officeart/2018/5/layout/CenteredIconLabelDescriptionList"/>
    <dgm:cxn modelId="{1CE1D1F4-0B5B-4F0B-8DC0-2FD2103C9FDB}" type="presParOf" srcId="{8361B30B-ED52-4D81-A820-69C0EB1CB504}" destId="{82651E50-BCC4-4DDA-8115-234209F79F51}" srcOrd="2" destOrd="0" presId="urn:microsoft.com/office/officeart/2018/5/layout/CenteredIconLabelDescriptionList"/>
    <dgm:cxn modelId="{CED2602D-724E-411F-AF08-605D0171DA34}" type="presParOf" srcId="{8361B30B-ED52-4D81-A820-69C0EB1CB504}" destId="{F690E4F0-D1DF-4039-9ED4-40DA7C1A25CF}" srcOrd="3" destOrd="0" presId="urn:microsoft.com/office/officeart/2018/5/layout/CenteredIconLabelDescriptionList"/>
    <dgm:cxn modelId="{0D4FC350-6D83-4D95-B00F-CDBC92A859D5}" type="presParOf" srcId="{8361B30B-ED52-4D81-A820-69C0EB1CB504}" destId="{DA48BDE4-FEAA-4814-AD70-A3CBF7DFE328}" srcOrd="4" destOrd="0" presId="urn:microsoft.com/office/officeart/2018/5/layout/CenteredIconLabelDescriptionList"/>
    <dgm:cxn modelId="{C4E27484-F1D7-4C89-8789-32F877E2606D}" type="presParOf" srcId="{9FE59550-EB86-4AB2-9F6F-1A33BC610398}" destId="{35A57DDB-7768-4AF9-9998-C3D28371C087}" srcOrd="5" destOrd="0" presId="urn:microsoft.com/office/officeart/2018/5/layout/CenteredIconLabelDescriptionList"/>
    <dgm:cxn modelId="{AD93B390-249C-4A98-863B-C2758CF4ADEF}" type="presParOf" srcId="{9FE59550-EB86-4AB2-9F6F-1A33BC610398}" destId="{C3B21802-76E1-40CE-B93B-17A5686BD7B3}" srcOrd="6" destOrd="0" presId="urn:microsoft.com/office/officeart/2018/5/layout/CenteredIconLabelDescriptionList"/>
    <dgm:cxn modelId="{02F74539-699B-4843-B1B7-8E4D254587F9}" type="presParOf" srcId="{C3B21802-76E1-40CE-B93B-17A5686BD7B3}" destId="{3480A991-9AEF-4C92-A80B-FDBBF0671F28}" srcOrd="0" destOrd="0" presId="urn:microsoft.com/office/officeart/2018/5/layout/CenteredIconLabelDescriptionList"/>
    <dgm:cxn modelId="{29B4FC4F-37B7-4E48-BC1C-BA512131F5C4}" type="presParOf" srcId="{C3B21802-76E1-40CE-B93B-17A5686BD7B3}" destId="{25F3873D-C6D0-4B2C-99B5-4DFAF58BD86B}" srcOrd="1" destOrd="0" presId="urn:microsoft.com/office/officeart/2018/5/layout/CenteredIconLabelDescriptionList"/>
    <dgm:cxn modelId="{80B2420F-4937-476A-A053-553E5DD2E8AB}" type="presParOf" srcId="{C3B21802-76E1-40CE-B93B-17A5686BD7B3}" destId="{86DAA1E5-4EF8-4578-8A2B-8D1F064A1902}" srcOrd="2" destOrd="0" presId="urn:microsoft.com/office/officeart/2018/5/layout/CenteredIconLabelDescriptionList"/>
    <dgm:cxn modelId="{F9CAE2EB-023A-4C51-93E7-6B9E657A587E}" type="presParOf" srcId="{C3B21802-76E1-40CE-B93B-17A5686BD7B3}" destId="{C7B5BE64-31E4-4DB8-B1AC-F024061890EA}" srcOrd="3" destOrd="0" presId="urn:microsoft.com/office/officeart/2018/5/layout/CenteredIconLabelDescriptionList"/>
    <dgm:cxn modelId="{B89EFCD5-3114-44B9-A968-24365C7D94B1}" type="presParOf" srcId="{C3B21802-76E1-40CE-B93B-17A5686BD7B3}" destId="{1001DAD8-CE66-45D0-904B-CB00AB220192}" srcOrd="4" destOrd="0" presId="urn:microsoft.com/office/officeart/2018/5/layout/CenteredIconLabelDescriptionList"/>
    <dgm:cxn modelId="{18DEF276-785D-4735-8721-77D5B68CC1F1}" type="presParOf" srcId="{9FE59550-EB86-4AB2-9F6F-1A33BC610398}" destId="{79861D91-AA1C-4E3E-9C01-E685F203C3A5}" srcOrd="7" destOrd="0" presId="urn:microsoft.com/office/officeart/2018/5/layout/CenteredIconLabelDescriptionList"/>
    <dgm:cxn modelId="{15006EB9-E825-496F-B7E3-883AD9924BAB}" type="presParOf" srcId="{9FE59550-EB86-4AB2-9F6F-1A33BC610398}" destId="{BF040F55-1837-437B-A009-C3EFBF561BE8}" srcOrd="8" destOrd="0" presId="urn:microsoft.com/office/officeart/2018/5/layout/CenteredIconLabelDescriptionList"/>
    <dgm:cxn modelId="{A56498B0-8E48-49EB-86FD-637D2AA7C024}" type="presParOf" srcId="{BF040F55-1837-437B-A009-C3EFBF561BE8}" destId="{245579C5-3FC9-4E1C-9D30-570ADE3F2413}" srcOrd="0" destOrd="0" presId="urn:microsoft.com/office/officeart/2018/5/layout/CenteredIconLabelDescriptionList"/>
    <dgm:cxn modelId="{C93A616A-0B07-47FA-BF87-26C8EBAA926F}" type="presParOf" srcId="{BF040F55-1837-437B-A009-C3EFBF561BE8}" destId="{D2739751-E0EE-4039-B688-1926719C3B21}" srcOrd="1" destOrd="0" presId="urn:microsoft.com/office/officeart/2018/5/layout/CenteredIconLabelDescriptionList"/>
    <dgm:cxn modelId="{021BDC21-6EFC-4E84-821A-F831EBC16ADF}" type="presParOf" srcId="{BF040F55-1837-437B-A009-C3EFBF561BE8}" destId="{68F556A9-4BED-4D13-BC86-8C8D262B6491}" srcOrd="2" destOrd="0" presId="urn:microsoft.com/office/officeart/2018/5/layout/CenteredIconLabelDescriptionList"/>
    <dgm:cxn modelId="{3C7F2979-4F29-4B20-9199-BF7ACE0DDF5C}" type="presParOf" srcId="{BF040F55-1837-437B-A009-C3EFBF561BE8}" destId="{326B4C0A-7B75-465B-997A-03C2F39CE174}" srcOrd="3" destOrd="0" presId="urn:microsoft.com/office/officeart/2018/5/layout/CenteredIconLabelDescriptionList"/>
    <dgm:cxn modelId="{A2C94993-A801-47E7-B1E9-47207E47AA3C}" type="presParOf" srcId="{BF040F55-1837-437B-A009-C3EFBF561BE8}" destId="{E3C744FD-61A8-4A3B-9E6F-986D1285B6CF}"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4AF84F-631E-45A3-8D2F-9844F6B8C277}" type="doc">
      <dgm:prSet loTypeId="urn:microsoft.com/office/officeart/2005/8/layout/list1" loCatId="list" qsTypeId="urn:microsoft.com/office/officeart/2005/8/quickstyle/simple4" qsCatId="simple" csTypeId="urn:microsoft.com/office/officeart/2005/8/colors/colorful5" csCatId="colorful"/>
      <dgm:spPr/>
      <dgm:t>
        <a:bodyPr/>
        <a:lstStyle/>
        <a:p>
          <a:endParaRPr lang="en-US"/>
        </a:p>
      </dgm:t>
    </dgm:pt>
    <dgm:pt modelId="{BF35FCF2-02C7-4A59-90DF-88A96C72674D}">
      <dgm:prSet/>
      <dgm:spPr/>
      <dgm:t>
        <a:bodyPr/>
        <a:lstStyle/>
        <a:p>
          <a:r>
            <a:rPr lang="en-US" b="1"/>
            <a:t>Dynamic decision making</a:t>
          </a:r>
          <a:endParaRPr lang="en-US"/>
        </a:p>
      </dgm:t>
    </dgm:pt>
    <dgm:pt modelId="{73C5F263-722E-4B03-9CF3-F4CE3D16DF7C}" type="parTrans" cxnId="{31094E6C-9CE0-46D2-B8A1-4EAD892B29CC}">
      <dgm:prSet/>
      <dgm:spPr/>
      <dgm:t>
        <a:bodyPr/>
        <a:lstStyle/>
        <a:p>
          <a:endParaRPr lang="en-US"/>
        </a:p>
      </dgm:t>
    </dgm:pt>
    <dgm:pt modelId="{56369C5F-FEE0-4494-8EFD-2AAEE1041541}" type="sibTrans" cxnId="{31094E6C-9CE0-46D2-B8A1-4EAD892B29CC}">
      <dgm:prSet/>
      <dgm:spPr/>
      <dgm:t>
        <a:bodyPr/>
        <a:lstStyle/>
        <a:p>
          <a:endParaRPr lang="en-US"/>
        </a:p>
      </dgm:t>
    </dgm:pt>
    <dgm:pt modelId="{054A2AF8-BF93-498B-898E-B3C1E46FC1BC}">
      <dgm:prSet/>
      <dgm:spPr/>
      <dgm:t>
        <a:bodyPr/>
        <a:lstStyle/>
        <a:p>
          <a:r>
            <a:rPr lang="en-US"/>
            <a:t>Avoid bottlenecks by streamlining decision making</a:t>
          </a:r>
        </a:p>
      </dgm:t>
    </dgm:pt>
    <dgm:pt modelId="{E31A5382-D491-43F9-97B8-F8C45C0C5CD4}" type="parTrans" cxnId="{4584ADF8-A1B4-4AF1-8011-F82737AD2820}">
      <dgm:prSet/>
      <dgm:spPr/>
      <dgm:t>
        <a:bodyPr/>
        <a:lstStyle/>
        <a:p>
          <a:endParaRPr lang="en-US"/>
        </a:p>
      </dgm:t>
    </dgm:pt>
    <dgm:pt modelId="{B6A59CF7-CF51-47C4-9A2E-836780BC5601}" type="sibTrans" cxnId="{4584ADF8-A1B4-4AF1-8011-F82737AD2820}">
      <dgm:prSet/>
      <dgm:spPr/>
      <dgm:t>
        <a:bodyPr/>
        <a:lstStyle/>
        <a:p>
          <a:endParaRPr lang="en-US"/>
        </a:p>
      </dgm:t>
    </dgm:pt>
    <dgm:pt modelId="{FFAA68D0-AE34-4EA3-B714-5FDD962ECF77}">
      <dgm:prSet/>
      <dgm:spPr/>
      <dgm:t>
        <a:bodyPr/>
        <a:lstStyle/>
        <a:p>
          <a:r>
            <a:rPr lang="en-US"/>
            <a:t>Improved understanding of the data</a:t>
          </a:r>
        </a:p>
      </dgm:t>
    </dgm:pt>
    <dgm:pt modelId="{9BC9D5CF-0F80-4F53-83E5-282A9B816690}" type="parTrans" cxnId="{AE150860-C029-4BD6-977D-90AE3A0B0E85}">
      <dgm:prSet/>
      <dgm:spPr/>
      <dgm:t>
        <a:bodyPr/>
        <a:lstStyle/>
        <a:p>
          <a:endParaRPr lang="en-US"/>
        </a:p>
      </dgm:t>
    </dgm:pt>
    <dgm:pt modelId="{1FE5D9AD-560C-4F5B-9CDA-706743C1966F}" type="sibTrans" cxnId="{AE150860-C029-4BD6-977D-90AE3A0B0E85}">
      <dgm:prSet/>
      <dgm:spPr/>
      <dgm:t>
        <a:bodyPr/>
        <a:lstStyle/>
        <a:p>
          <a:endParaRPr lang="en-US"/>
        </a:p>
      </dgm:t>
    </dgm:pt>
    <dgm:pt modelId="{1EC720BC-13F8-45D7-95E4-E12B58C4AEFC}">
      <dgm:prSet/>
      <dgm:spPr/>
      <dgm:t>
        <a:bodyPr/>
        <a:lstStyle/>
        <a:p>
          <a:r>
            <a:rPr lang="en-US" b="1"/>
            <a:t>Intentional and Focused Data Modeling, Loading and Usage</a:t>
          </a:r>
          <a:endParaRPr lang="en-US"/>
        </a:p>
      </dgm:t>
    </dgm:pt>
    <dgm:pt modelId="{2EE69933-41AE-40AB-82B7-92FCAF578867}" type="parTrans" cxnId="{75021719-DCAF-49D8-8AF8-31751CF72DD6}">
      <dgm:prSet/>
      <dgm:spPr/>
      <dgm:t>
        <a:bodyPr/>
        <a:lstStyle/>
        <a:p>
          <a:endParaRPr lang="en-US"/>
        </a:p>
      </dgm:t>
    </dgm:pt>
    <dgm:pt modelId="{4EFB547F-FADB-4BC9-9195-724711DE43B6}" type="sibTrans" cxnId="{75021719-DCAF-49D8-8AF8-31751CF72DD6}">
      <dgm:prSet/>
      <dgm:spPr/>
      <dgm:t>
        <a:bodyPr/>
        <a:lstStyle/>
        <a:p>
          <a:endParaRPr lang="en-US"/>
        </a:p>
      </dgm:t>
    </dgm:pt>
    <dgm:pt modelId="{85B39FEA-865F-49C5-8FAD-2959819A0E80}">
      <dgm:prSet/>
      <dgm:spPr/>
      <dgm:t>
        <a:bodyPr/>
        <a:lstStyle/>
        <a:p>
          <a:r>
            <a:rPr lang="en-US"/>
            <a:t>Improve or maintain data quality</a:t>
          </a:r>
        </a:p>
      </dgm:t>
    </dgm:pt>
    <dgm:pt modelId="{2D6DE20B-5AA3-4DE8-962E-5CC260B1A37F}" type="parTrans" cxnId="{A58CFE88-BB37-44FC-914A-B8810CD4CE97}">
      <dgm:prSet/>
      <dgm:spPr/>
      <dgm:t>
        <a:bodyPr/>
        <a:lstStyle/>
        <a:p>
          <a:endParaRPr lang="en-US"/>
        </a:p>
      </dgm:t>
    </dgm:pt>
    <dgm:pt modelId="{987235E8-B943-40F4-9A22-497B7BF51D06}" type="sibTrans" cxnId="{A58CFE88-BB37-44FC-914A-B8810CD4CE97}">
      <dgm:prSet/>
      <dgm:spPr/>
      <dgm:t>
        <a:bodyPr/>
        <a:lstStyle/>
        <a:p>
          <a:endParaRPr lang="en-US"/>
        </a:p>
      </dgm:t>
    </dgm:pt>
    <dgm:pt modelId="{5A1934A9-BF6B-4C79-BE3B-CD888E27C91D}">
      <dgm:prSet/>
      <dgm:spPr/>
      <dgm:t>
        <a:bodyPr/>
        <a:lstStyle/>
        <a:p>
          <a:r>
            <a:rPr lang="en-US"/>
            <a:t>Shared understanding of data collections, reporting and usage</a:t>
          </a:r>
        </a:p>
      </dgm:t>
    </dgm:pt>
    <dgm:pt modelId="{1EC2182A-1369-4BEF-ADD3-A683FAA856D9}" type="parTrans" cxnId="{DEABF563-8EBF-4334-8719-F4394386523E}">
      <dgm:prSet/>
      <dgm:spPr/>
      <dgm:t>
        <a:bodyPr/>
        <a:lstStyle/>
        <a:p>
          <a:endParaRPr lang="en-US"/>
        </a:p>
      </dgm:t>
    </dgm:pt>
    <dgm:pt modelId="{A6747910-B90F-45DB-A50D-C05001AEF593}" type="sibTrans" cxnId="{DEABF563-8EBF-4334-8719-F4394386523E}">
      <dgm:prSet/>
      <dgm:spPr/>
      <dgm:t>
        <a:bodyPr/>
        <a:lstStyle/>
        <a:p>
          <a:endParaRPr lang="en-US"/>
        </a:p>
      </dgm:t>
    </dgm:pt>
    <dgm:pt modelId="{A63A23C9-1296-4C35-9636-D50694BD47C2}">
      <dgm:prSet/>
      <dgm:spPr/>
      <dgm:t>
        <a:bodyPr/>
        <a:lstStyle/>
        <a:p>
          <a:r>
            <a:rPr lang="en-US" b="1"/>
            <a:t>Building Trust</a:t>
          </a:r>
          <a:endParaRPr lang="en-US"/>
        </a:p>
      </dgm:t>
    </dgm:pt>
    <dgm:pt modelId="{2A0F0C69-037F-4E53-A154-DCB7821C4D9C}" type="parTrans" cxnId="{61BBB7AF-CC35-4215-8F97-093D2EB1D58E}">
      <dgm:prSet/>
      <dgm:spPr/>
      <dgm:t>
        <a:bodyPr/>
        <a:lstStyle/>
        <a:p>
          <a:endParaRPr lang="en-US"/>
        </a:p>
      </dgm:t>
    </dgm:pt>
    <dgm:pt modelId="{1F25F30C-C055-4F0B-BC84-24C9B2B6B395}" type="sibTrans" cxnId="{61BBB7AF-CC35-4215-8F97-093D2EB1D58E}">
      <dgm:prSet/>
      <dgm:spPr/>
      <dgm:t>
        <a:bodyPr/>
        <a:lstStyle/>
        <a:p>
          <a:endParaRPr lang="en-US"/>
        </a:p>
      </dgm:t>
    </dgm:pt>
    <dgm:pt modelId="{87EBB026-30A9-4182-A19E-1390DE3549E2}">
      <dgm:prSet/>
      <dgm:spPr/>
      <dgm:t>
        <a:bodyPr/>
        <a:lstStyle/>
        <a:p>
          <a:r>
            <a:rPr lang="en-US"/>
            <a:t>Improve consistency and reliability of data</a:t>
          </a:r>
        </a:p>
      </dgm:t>
    </dgm:pt>
    <dgm:pt modelId="{D353EEEF-C523-43BF-B544-BE3E631E31C5}" type="parTrans" cxnId="{C68F78E6-361E-4C94-A95A-3C771CCE4DEA}">
      <dgm:prSet/>
      <dgm:spPr/>
      <dgm:t>
        <a:bodyPr/>
        <a:lstStyle/>
        <a:p>
          <a:endParaRPr lang="en-US"/>
        </a:p>
      </dgm:t>
    </dgm:pt>
    <dgm:pt modelId="{B5E741F7-003A-414E-996D-2AF25B4811D2}" type="sibTrans" cxnId="{C68F78E6-361E-4C94-A95A-3C771CCE4DEA}">
      <dgm:prSet/>
      <dgm:spPr/>
      <dgm:t>
        <a:bodyPr/>
        <a:lstStyle/>
        <a:p>
          <a:endParaRPr lang="en-US"/>
        </a:p>
      </dgm:t>
    </dgm:pt>
    <dgm:pt modelId="{60F9F289-5F2F-423D-97F5-5A70ED67A1FD}">
      <dgm:prSet/>
      <dgm:spPr/>
      <dgm:t>
        <a:bodyPr/>
        <a:lstStyle/>
        <a:p>
          <a:r>
            <a:rPr lang="en-US"/>
            <a:t>Allows or simplifies self-service by stakeholders</a:t>
          </a:r>
        </a:p>
      </dgm:t>
    </dgm:pt>
    <dgm:pt modelId="{50084AD2-87A4-4DA3-8B03-1015E7D84C20}" type="parTrans" cxnId="{685B2C83-65CC-4FA8-9D0B-050DCEFB0AF8}">
      <dgm:prSet/>
      <dgm:spPr/>
      <dgm:t>
        <a:bodyPr/>
        <a:lstStyle/>
        <a:p>
          <a:endParaRPr lang="en-US"/>
        </a:p>
      </dgm:t>
    </dgm:pt>
    <dgm:pt modelId="{51FF8DA8-83DD-4253-9021-5084EAF8BB2D}" type="sibTrans" cxnId="{685B2C83-65CC-4FA8-9D0B-050DCEFB0AF8}">
      <dgm:prSet/>
      <dgm:spPr/>
      <dgm:t>
        <a:bodyPr/>
        <a:lstStyle/>
        <a:p>
          <a:endParaRPr lang="en-US"/>
        </a:p>
      </dgm:t>
    </dgm:pt>
    <dgm:pt modelId="{9FF10AA7-C809-41D3-9053-65646DB5E2F3}" type="pres">
      <dgm:prSet presAssocID="{DF4AF84F-631E-45A3-8D2F-9844F6B8C277}" presName="linear" presStyleCnt="0">
        <dgm:presLayoutVars>
          <dgm:dir/>
          <dgm:animLvl val="lvl"/>
          <dgm:resizeHandles val="exact"/>
        </dgm:presLayoutVars>
      </dgm:prSet>
      <dgm:spPr/>
    </dgm:pt>
    <dgm:pt modelId="{92B1AA7D-5AD5-40B4-BD98-1A91D67C9DCA}" type="pres">
      <dgm:prSet presAssocID="{BF35FCF2-02C7-4A59-90DF-88A96C72674D}" presName="parentLin" presStyleCnt="0"/>
      <dgm:spPr/>
    </dgm:pt>
    <dgm:pt modelId="{84866C66-4C03-405D-B2AE-473EC0B7B672}" type="pres">
      <dgm:prSet presAssocID="{BF35FCF2-02C7-4A59-90DF-88A96C72674D}" presName="parentLeftMargin" presStyleLbl="node1" presStyleIdx="0" presStyleCnt="3"/>
      <dgm:spPr/>
    </dgm:pt>
    <dgm:pt modelId="{35CA0757-9F7E-464E-A72E-FEDB4FF3F8A6}" type="pres">
      <dgm:prSet presAssocID="{BF35FCF2-02C7-4A59-90DF-88A96C72674D}" presName="parentText" presStyleLbl="node1" presStyleIdx="0" presStyleCnt="3">
        <dgm:presLayoutVars>
          <dgm:chMax val="0"/>
          <dgm:bulletEnabled val="1"/>
        </dgm:presLayoutVars>
      </dgm:prSet>
      <dgm:spPr/>
    </dgm:pt>
    <dgm:pt modelId="{BEE4264A-FEC6-4E48-88EA-2FBFAF7E2071}" type="pres">
      <dgm:prSet presAssocID="{BF35FCF2-02C7-4A59-90DF-88A96C72674D}" presName="negativeSpace" presStyleCnt="0"/>
      <dgm:spPr/>
    </dgm:pt>
    <dgm:pt modelId="{35DC2A86-53F5-4A66-8F7C-E1EB057553E6}" type="pres">
      <dgm:prSet presAssocID="{BF35FCF2-02C7-4A59-90DF-88A96C72674D}" presName="childText" presStyleLbl="conFgAcc1" presStyleIdx="0" presStyleCnt="3">
        <dgm:presLayoutVars>
          <dgm:bulletEnabled val="1"/>
        </dgm:presLayoutVars>
      </dgm:prSet>
      <dgm:spPr/>
    </dgm:pt>
    <dgm:pt modelId="{F179CB67-B3A5-4440-9658-51B7D2AD13AE}" type="pres">
      <dgm:prSet presAssocID="{56369C5F-FEE0-4494-8EFD-2AAEE1041541}" presName="spaceBetweenRectangles" presStyleCnt="0"/>
      <dgm:spPr/>
    </dgm:pt>
    <dgm:pt modelId="{ED13C678-BA6D-473E-83D6-F32C13E61B9B}" type="pres">
      <dgm:prSet presAssocID="{1EC720BC-13F8-45D7-95E4-E12B58C4AEFC}" presName="parentLin" presStyleCnt="0"/>
      <dgm:spPr/>
    </dgm:pt>
    <dgm:pt modelId="{CEB19737-98E4-45EC-82D5-7509A21640A4}" type="pres">
      <dgm:prSet presAssocID="{1EC720BC-13F8-45D7-95E4-E12B58C4AEFC}" presName="parentLeftMargin" presStyleLbl="node1" presStyleIdx="0" presStyleCnt="3"/>
      <dgm:spPr/>
    </dgm:pt>
    <dgm:pt modelId="{6B418B65-1491-4B74-8B31-BE68B8F8DCE3}" type="pres">
      <dgm:prSet presAssocID="{1EC720BC-13F8-45D7-95E4-E12B58C4AEFC}" presName="parentText" presStyleLbl="node1" presStyleIdx="1" presStyleCnt="3">
        <dgm:presLayoutVars>
          <dgm:chMax val="0"/>
          <dgm:bulletEnabled val="1"/>
        </dgm:presLayoutVars>
      </dgm:prSet>
      <dgm:spPr/>
    </dgm:pt>
    <dgm:pt modelId="{EF55B0B2-59B4-400B-B064-9BC264A42231}" type="pres">
      <dgm:prSet presAssocID="{1EC720BC-13F8-45D7-95E4-E12B58C4AEFC}" presName="negativeSpace" presStyleCnt="0"/>
      <dgm:spPr/>
    </dgm:pt>
    <dgm:pt modelId="{97BF1011-6112-4204-BD5F-44A233BF7BD8}" type="pres">
      <dgm:prSet presAssocID="{1EC720BC-13F8-45D7-95E4-E12B58C4AEFC}" presName="childText" presStyleLbl="conFgAcc1" presStyleIdx="1" presStyleCnt="3">
        <dgm:presLayoutVars>
          <dgm:bulletEnabled val="1"/>
        </dgm:presLayoutVars>
      </dgm:prSet>
      <dgm:spPr/>
    </dgm:pt>
    <dgm:pt modelId="{06662786-3FAC-4920-A6F2-0EF77D66C401}" type="pres">
      <dgm:prSet presAssocID="{4EFB547F-FADB-4BC9-9195-724711DE43B6}" presName="spaceBetweenRectangles" presStyleCnt="0"/>
      <dgm:spPr/>
    </dgm:pt>
    <dgm:pt modelId="{8C262632-72D0-4517-A868-6236B50756C3}" type="pres">
      <dgm:prSet presAssocID="{A63A23C9-1296-4C35-9636-D50694BD47C2}" presName="parentLin" presStyleCnt="0"/>
      <dgm:spPr/>
    </dgm:pt>
    <dgm:pt modelId="{F3F5B4E5-E537-4980-8D58-E6FC64C614DE}" type="pres">
      <dgm:prSet presAssocID="{A63A23C9-1296-4C35-9636-D50694BD47C2}" presName="parentLeftMargin" presStyleLbl="node1" presStyleIdx="1" presStyleCnt="3"/>
      <dgm:spPr/>
    </dgm:pt>
    <dgm:pt modelId="{89753732-B4FA-4BA4-8B1E-7EF27FAC5E77}" type="pres">
      <dgm:prSet presAssocID="{A63A23C9-1296-4C35-9636-D50694BD47C2}" presName="parentText" presStyleLbl="node1" presStyleIdx="2" presStyleCnt="3">
        <dgm:presLayoutVars>
          <dgm:chMax val="0"/>
          <dgm:bulletEnabled val="1"/>
        </dgm:presLayoutVars>
      </dgm:prSet>
      <dgm:spPr/>
    </dgm:pt>
    <dgm:pt modelId="{C639A44C-1363-4E82-817D-3220864DB83D}" type="pres">
      <dgm:prSet presAssocID="{A63A23C9-1296-4C35-9636-D50694BD47C2}" presName="negativeSpace" presStyleCnt="0"/>
      <dgm:spPr/>
    </dgm:pt>
    <dgm:pt modelId="{36DDFB61-EC2D-45E9-9A12-B7DD9EC3DC95}" type="pres">
      <dgm:prSet presAssocID="{A63A23C9-1296-4C35-9636-D50694BD47C2}" presName="childText" presStyleLbl="conFgAcc1" presStyleIdx="2" presStyleCnt="3">
        <dgm:presLayoutVars>
          <dgm:bulletEnabled val="1"/>
        </dgm:presLayoutVars>
      </dgm:prSet>
      <dgm:spPr/>
    </dgm:pt>
  </dgm:ptLst>
  <dgm:cxnLst>
    <dgm:cxn modelId="{CBB8A20A-EEC4-42DF-9681-FF4BCB18E84C}" type="presOf" srcId="{DF4AF84F-631E-45A3-8D2F-9844F6B8C277}" destId="{9FF10AA7-C809-41D3-9053-65646DB5E2F3}" srcOrd="0" destOrd="0" presId="urn:microsoft.com/office/officeart/2005/8/layout/list1"/>
    <dgm:cxn modelId="{FD50E10E-6D87-4C03-94DF-B0168F582973}" type="presOf" srcId="{5A1934A9-BF6B-4C79-BE3B-CD888E27C91D}" destId="{97BF1011-6112-4204-BD5F-44A233BF7BD8}" srcOrd="0" destOrd="1" presId="urn:microsoft.com/office/officeart/2005/8/layout/list1"/>
    <dgm:cxn modelId="{F9FC6D17-2E3B-4578-A204-F8A287CC6103}" type="presOf" srcId="{054A2AF8-BF93-498B-898E-B3C1E46FC1BC}" destId="{35DC2A86-53F5-4A66-8F7C-E1EB057553E6}" srcOrd="0" destOrd="0" presId="urn:microsoft.com/office/officeart/2005/8/layout/list1"/>
    <dgm:cxn modelId="{75021719-DCAF-49D8-8AF8-31751CF72DD6}" srcId="{DF4AF84F-631E-45A3-8D2F-9844F6B8C277}" destId="{1EC720BC-13F8-45D7-95E4-E12B58C4AEFC}" srcOrd="1" destOrd="0" parTransId="{2EE69933-41AE-40AB-82B7-92FCAF578867}" sibTransId="{4EFB547F-FADB-4BC9-9195-724711DE43B6}"/>
    <dgm:cxn modelId="{2F064C31-DBB5-470F-8E89-7EBFE419377F}" type="presOf" srcId="{87EBB026-30A9-4182-A19E-1390DE3549E2}" destId="{36DDFB61-EC2D-45E9-9A12-B7DD9EC3DC95}" srcOrd="0" destOrd="0" presId="urn:microsoft.com/office/officeart/2005/8/layout/list1"/>
    <dgm:cxn modelId="{BBCA2540-72A4-4E47-BC8B-C33B7C274EF2}" type="presOf" srcId="{60F9F289-5F2F-423D-97F5-5A70ED67A1FD}" destId="{36DDFB61-EC2D-45E9-9A12-B7DD9EC3DC95}" srcOrd="0" destOrd="1" presId="urn:microsoft.com/office/officeart/2005/8/layout/list1"/>
    <dgm:cxn modelId="{AE150860-C029-4BD6-977D-90AE3A0B0E85}" srcId="{BF35FCF2-02C7-4A59-90DF-88A96C72674D}" destId="{FFAA68D0-AE34-4EA3-B714-5FDD962ECF77}" srcOrd="1" destOrd="0" parTransId="{9BC9D5CF-0F80-4F53-83E5-282A9B816690}" sibTransId="{1FE5D9AD-560C-4F5B-9CDA-706743C1966F}"/>
    <dgm:cxn modelId="{DEABF563-8EBF-4334-8719-F4394386523E}" srcId="{1EC720BC-13F8-45D7-95E4-E12B58C4AEFC}" destId="{5A1934A9-BF6B-4C79-BE3B-CD888E27C91D}" srcOrd="1" destOrd="0" parTransId="{1EC2182A-1369-4BEF-ADD3-A683FAA856D9}" sibTransId="{A6747910-B90F-45DB-A50D-C05001AEF593}"/>
    <dgm:cxn modelId="{D8BF7D69-F4BC-4CF8-8808-195DAF76AB9B}" type="presOf" srcId="{85B39FEA-865F-49C5-8FAD-2959819A0E80}" destId="{97BF1011-6112-4204-BD5F-44A233BF7BD8}" srcOrd="0" destOrd="0" presId="urn:microsoft.com/office/officeart/2005/8/layout/list1"/>
    <dgm:cxn modelId="{58F21B4B-7DEF-4D74-A991-AD42EEF2F6F0}" type="presOf" srcId="{1EC720BC-13F8-45D7-95E4-E12B58C4AEFC}" destId="{6B418B65-1491-4B74-8B31-BE68B8F8DCE3}" srcOrd="1" destOrd="0" presId="urn:microsoft.com/office/officeart/2005/8/layout/list1"/>
    <dgm:cxn modelId="{31094E6C-9CE0-46D2-B8A1-4EAD892B29CC}" srcId="{DF4AF84F-631E-45A3-8D2F-9844F6B8C277}" destId="{BF35FCF2-02C7-4A59-90DF-88A96C72674D}" srcOrd="0" destOrd="0" parTransId="{73C5F263-722E-4B03-9CF3-F4CE3D16DF7C}" sibTransId="{56369C5F-FEE0-4494-8EFD-2AAEE1041541}"/>
    <dgm:cxn modelId="{7803084D-B71A-4033-8765-34636C862CE7}" type="presOf" srcId="{BF35FCF2-02C7-4A59-90DF-88A96C72674D}" destId="{84866C66-4C03-405D-B2AE-473EC0B7B672}" srcOrd="0" destOrd="0" presId="urn:microsoft.com/office/officeart/2005/8/layout/list1"/>
    <dgm:cxn modelId="{685B2C83-65CC-4FA8-9D0B-050DCEFB0AF8}" srcId="{A63A23C9-1296-4C35-9636-D50694BD47C2}" destId="{60F9F289-5F2F-423D-97F5-5A70ED67A1FD}" srcOrd="1" destOrd="0" parTransId="{50084AD2-87A4-4DA3-8B03-1015E7D84C20}" sibTransId="{51FF8DA8-83DD-4253-9021-5084EAF8BB2D}"/>
    <dgm:cxn modelId="{94028A87-25FC-4294-BA18-D9CD99AAD215}" type="presOf" srcId="{A63A23C9-1296-4C35-9636-D50694BD47C2}" destId="{F3F5B4E5-E537-4980-8D58-E6FC64C614DE}" srcOrd="0" destOrd="0" presId="urn:microsoft.com/office/officeart/2005/8/layout/list1"/>
    <dgm:cxn modelId="{A58CFE88-BB37-44FC-914A-B8810CD4CE97}" srcId="{1EC720BC-13F8-45D7-95E4-E12B58C4AEFC}" destId="{85B39FEA-865F-49C5-8FAD-2959819A0E80}" srcOrd="0" destOrd="0" parTransId="{2D6DE20B-5AA3-4DE8-962E-5CC260B1A37F}" sibTransId="{987235E8-B943-40F4-9A22-497B7BF51D06}"/>
    <dgm:cxn modelId="{3E86B699-13FA-4244-9A1A-DB46E4726EF4}" type="presOf" srcId="{1EC720BC-13F8-45D7-95E4-E12B58C4AEFC}" destId="{CEB19737-98E4-45EC-82D5-7509A21640A4}" srcOrd="0" destOrd="0" presId="urn:microsoft.com/office/officeart/2005/8/layout/list1"/>
    <dgm:cxn modelId="{61BBB7AF-CC35-4215-8F97-093D2EB1D58E}" srcId="{DF4AF84F-631E-45A3-8D2F-9844F6B8C277}" destId="{A63A23C9-1296-4C35-9636-D50694BD47C2}" srcOrd="2" destOrd="0" parTransId="{2A0F0C69-037F-4E53-A154-DCB7821C4D9C}" sibTransId="{1F25F30C-C055-4F0B-BC84-24C9B2B6B395}"/>
    <dgm:cxn modelId="{F1F083BE-F260-449E-888B-ADD254CB6716}" type="presOf" srcId="{FFAA68D0-AE34-4EA3-B714-5FDD962ECF77}" destId="{35DC2A86-53F5-4A66-8F7C-E1EB057553E6}" srcOrd="0" destOrd="1" presId="urn:microsoft.com/office/officeart/2005/8/layout/list1"/>
    <dgm:cxn modelId="{8937CED3-E9D3-40B5-9C3C-DCE332EE5179}" type="presOf" srcId="{A63A23C9-1296-4C35-9636-D50694BD47C2}" destId="{89753732-B4FA-4BA4-8B1E-7EF27FAC5E77}" srcOrd="1" destOrd="0" presId="urn:microsoft.com/office/officeart/2005/8/layout/list1"/>
    <dgm:cxn modelId="{C68F78E6-361E-4C94-A95A-3C771CCE4DEA}" srcId="{A63A23C9-1296-4C35-9636-D50694BD47C2}" destId="{87EBB026-30A9-4182-A19E-1390DE3549E2}" srcOrd="0" destOrd="0" parTransId="{D353EEEF-C523-43BF-B544-BE3E631E31C5}" sibTransId="{B5E741F7-003A-414E-996D-2AF25B4811D2}"/>
    <dgm:cxn modelId="{DAE611E9-1E89-44C9-B248-B822C1C2405D}" type="presOf" srcId="{BF35FCF2-02C7-4A59-90DF-88A96C72674D}" destId="{35CA0757-9F7E-464E-A72E-FEDB4FF3F8A6}" srcOrd="1" destOrd="0" presId="urn:microsoft.com/office/officeart/2005/8/layout/list1"/>
    <dgm:cxn modelId="{4584ADF8-A1B4-4AF1-8011-F82737AD2820}" srcId="{BF35FCF2-02C7-4A59-90DF-88A96C72674D}" destId="{054A2AF8-BF93-498B-898E-B3C1E46FC1BC}" srcOrd="0" destOrd="0" parTransId="{E31A5382-D491-43F9-97B8-F8C45C0C5CD4}" sibTransId="{B6A59CF7-CF51-47C4-9A2E-836780BC5601}"/>
    <dgm:cxn modelId="{B0C21515-2055-42EC-B076-2BB1909195B4}" type="presParOf" srcId="{9FF10AA7-C809-41D3-9053-65646DB5E2F3}" destId="{92B1AA7D-5AD5-40B4-BD98-1A91D67C9DCA}" srcOrd="0" destOrd="0" presId="urn:microsoft.com/office/officeart/2005/8/layout/list1"/>
    <dgm:cxn modelId="{06685641-8A6A-42A2-9054-D807D9D0BBC3}" type="presParOf" srcId="{92B1AA7D-5AD5-40B4-BD98-1A91D67C9DCA}" destId="{84866C66-4C03-405D-B2AE-473EC0B7B672}" srcOrd="0" destOrd="0" presId="urn:microsoft.com/office/officeart/2005/8/layout/list1"/>
    <dgm:cxn modelId="{8A230539-7F92-46FF-BF71-A6F38222C8FA}" type="presParOf" srcId="{92B1AA7D-5AD5-40B4-BD98-1A91D67C9DCA}" destId="{35CA0757-9F7E-464E-A72E-FEDB4FF3F8A6}" srcOrd="1" destOrd="0" presId="urn:microsoft.com/office/officeart/2005/8/layout/list1"/>
    <dgm:cxn modelId="{21D7063D-E55F-4E6C-ABC0-0B7EE83538CD}" type="presParOf" srcId="{9FF10AA7-C809-41D3-9053-65646DB5E2F3}" destId="{BEE4264A-FEC6-4E48-88EA-2FBFAF7E2071}" srcOrd="1" destOrd="0" presId="urn:microsoft.com/office/officeart/2005/8/layout/list1"/>
    <dgm:cxn modelId="{3353A5CC-5CA7-4DB3-BB17-794F49BB75DA}" type="presParOf" srcId="{9FF10AA7-C809-41D3-9053-65646DB5E2F3}" destId="{35DC2A86-53F5-4A66-8F7C-E1EB057553E6}" srcOrd="2" destOrd="0" presId="urn:microsoft.com/office/officeart/2005/8/layout/list1"/>
    <dgm:cxn modelId="{3909B92D-30E6-472D-A1FA-D7D5805300F0}" type="presParOf" srcId="{9FF10AA7-C809-41D3-9053-65646DB5E2F3}" destId="{F179CB67-B3A5-4440-9658-51B7D2AD13AE}" srcOrd="3" destOrd="0" presId="urn:microsoft.com/office/officeart/2005/8/layout/list1"/>
    <dgm:cxn modelId="{2BA73EF9-0473-4D95-9B97-3254A514BEB4}" type="presParOf" srcId="{9FF10AA7-C809-41D3-9053-65646DB5E2F3}" destId="{ED13C678-BA6D-473E-83D6-F32C13E61B9B}" srcOrd="4" destOrd="0" presId="urn:microsoft.com/office/officeart/2005/8/layout/list1"/>
    <dgm:cxn modelId="{8DE50C5F-E17E-4EE7-BBDF-783B5CE4B8D4}" type="presParOf" srcId="{ED13C678-BA6D-473E-83D6-F32C13E61B9B}" destId="{CEB19737-98E4-45EC-82D5-7509A21640A4}" srcOrd="0" destOrd="0" presId="urn:microsoft.com/office/officeart/2005/8/layout/list1"/>
    <dgm:cxn modelId="{8162DEBB-5164-4EAD-BCCB-254B507C4D76}" type="presParOf" srcId="{ED13C678-BA6D-473E-83D6-F32C13E61B9B}" destId="{6B418B65-1491-4B74-8B31-BE68B8F8DCE3}" srcOrd="1" destOrd="0" presId="urn:microsoft.com/office/officeart/2005/8/layout/list1"/>
    <dgm:cxn modelId="{E0C0CE44-EF77-4B8F-B6B5-FC39E004EDF2}" type="presParOf" srcId="{9FF10AA7-C809-41D3-9053-65646DB5E2F3}" destId="{EF55B0B2-59B4-400B-B064-9BC264A42231}" srcOrd="5" destOrd="0" presId="urn:microsoft.com/office/officeart/2005/8/layout/list1"/>
    <dgm:cxn modelId="{59F07384-DE2F-47CF-A9E5-F15B9DDFF22A}" type="presParOf" srcId="{9FF10AA7-C809-41D3-9053-65646DB5E2F3}" destId="{97BF1011-6112-4204-BD5F-44A233BF7BD8}" srcOrd="6" destOrd="0" presId="urn:microsoft.com/office/officeart/2005/8/layout/list1"/>
    <dgm:cxn modelId="{7B07BE66-A112-41FD-BF6F-7B1B01488E6C}" type="presParOf" srcId="{9FF10AA7-C809-41D3-9053-65646DB5E2F3}" destId="{06662786-3FAC-4920-A6F2-0EF77D66C401}" srcOrd="7" destOrd="0" presId="urn:microsoft.com/office/officeart/2005/8/layout/list1"/>
    <dgm:cxn modelId="{172D2ED7-9C58-42EB-B95F-2C8B434AE2D5}" type="presParOf" srcId="{9FF10AA7-C809-41D3-9053-65646DB5E2F3}" destId="{8C262632-72D0-4517-A868-6236B50756C3}" srcOrd="8" destOrd="0" presId="urn:microsoft.com/office/officeart/2005/8/layout/list1"/>
    <dgm:cxn modelId="{CEAFEAEB-11EE-45EA-9C82-E30BE7D6F119}" type="presParOf" srcId="{8C262632-72D0-4517-A868-6236B50756C3}" destId="{F3F5B4E5-E537-4980-8D58-E6FC64C614DE}" srcOrd="0" destOrd="0" presId="urn:microsoft.com/office/officeart/2005/8/layout/list1"/>
    <dgm:cxn modelId="{0B7C07A9-4B4D-4078-8D8C-489BC29C021E}" type="presParOf" srcId="{8C262632-72D0-4517-A868-6236B50756C3}" destId="{89753732-B4FA-4BA4-8B1E-7EF27FAC5E77}" srcOrd="1" destOrd="0" presId="urn:microsoft.com/office/officeart/2005/8/layout/list1"/>
    <dgm:cxn modelId="{860C63C2-2A08-4F46-A560-00C2A454AB63}" type="presParOf" srcId="{9FF10AA7-C809-41D3-9053-65646DB5E2F3}" destId="{C639A44C-1363-4E82-817D-3220864DB83D}" srcOrd="9" destOrd="0" presId="urn:microsoft.com/office/officeart/2005/8/layout/list1"/>
    <dgm:cxn modelId="{273394B2-9B9D-4A23-9783-6C63E7E348D4}" type="presParOf" srcId="{9FF10AA7-C809-41D3-9053-65646DB5E2F3}" destId="{36DDFB61-EC2D-45E9-9A12-B7DD9EC3DC95}"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CD35FC8-A959-497D-B877-3C05B2E03A6C}" type="doc">
      <dgm:prSet loTypeId="urn:microsoft.com/office/officeart/2005/8/layout/vProcess5" loCatId="process" qsTypeId="urn:microsoft.com/office/officeart/2005/8/quickstyle/simple1" qsCatId="simple" csTypeId="urn:microsoft.com/office/officeart/2005/8/colors/accent1_4" csCatId="accent1" phldr="1"/>
      <dgm:spPr/>
      <dgm:t>
        <a:bodyPr/>
        <a:lstStyle/>
        <a:p>
          <a:endParaRPr lang="en-US"/>
        </a:p>
      </dgm:t>
    </dgm:pt>
    <dgm:pt modelId="{6B976327-CC28-4986-8E82-EBE9CC81B380}">
      <dgm:prSet/>
      <dgm:spPr/>
      <dgm:t>
        <a:bodyPr/>
        <a:lstStyle/>
        <a:p>
          <a:r>
            <a:rPr lang="en-US"/>
            <a:t>Identify &amp; Load Data Elements to CEDS Align Tool </a:t>
          </a:r>
        </a:p>
      </dgm:t>
    </dgm:pt>
    <dgm:pt modelId="{13369545-8FDA-4608-98E6-691B9D2DB491}" type="parTrans" cxnId="{C4E4E15D-7E6B-42EF-9C3C-B6513BF3D955}">
      <dgm:prSet/>
      <dgm:spPr/>
      <dgm:t>
        <a:bodyPr/>
        <a:lstStyle/>
        <a:p>
          <a:endParaRPr lang="en-US" sz="2400"/>
        </a:p>
      </dgm:t>
    </dgm:pt>
    <dgm:pt modelId="{DC21BE3F-8481-4D51-A0C2-0ECFDAA63A43}" type="sibTrans" cxnId="{C4E4E15D-7E6B-42EF-9C3C-B6513BF3D955}">
      <dgm:prSet/>
      <dgm:spPr/>
      <dgm:t>
        <a:bodyPr/>
        <a:lstStyle/>
        <a:p>
          <a:endParaRPr lang="en-US"/>
        </a:p>
      </dgm:t>
    </dgm:pt>
    <dgm:pt modelId="{34BFA538-B87C-4758-ABF7-6DCA0D82678E}">
      <dgm:prSet/>
      <dgm:spPr/>
      <dgm:t>
        <a:bodyPr/>
        <a:lstStyle/>
        <a:p>
          <a:r>
            <a:rPr lang="en-US"/>
            <a:t>Map &amp; Align Data Elements in CEDS Align tool</a:t>
          </a:r>
        </a:p>
      </dgm:t>
    </dgm:pt>
    <dgm:pt modelId="{F35C1788-1989-474D-A592-3F38CD8450B9}" type="parTrans" cxnId="{99FC5604-E332-4547-987C-E489C2A47BCD}">
      <dgm:prSet/>
      <dgm:spPr/>
      <dgm:t>
        <a:bodyPr/>
        <a:lstStyle/>
        <a:p>
          <a:endParaRPr lang="en-US" sz="2400"/>
        </a:p>
      </dgm:t>
    </dgm:pt>
    <dgm:pt modelId="{07922D66-95F0-4CF2-ACDC-AEF126622A83}" type="sibTrans" cxnId="{99FC5604-E332-4547-987C-E489C2A47BCD}">
      <dgm:prSet/>
      <dgm:spPr/>
      <dgm:t>
        <a:bodyPr/>
        <a:lstStyle/>
        <a:p>
          <a:endParaRPr lang="en-US"/>
        </a:p>
      </dgm:t>
    </dgm:pt>
    <dgm:pt modelId="{0AD16C2E-7F78-41CF-A407-042D75401A44}">
      <dgm:prSet/>
      <dgm:spPr/>
      <dgm:t>
        <a:bodyPr/>
        <a:lstStyle/>
        <a:p>
          <a:pPr rtl="0"/>
          <a:r>
            <a:rPr lang="en-US">
              <a:latin typeface="Calibri Light" panose="020F0302020204030204"/>
            </a:rPr>
            <a:t>Identify &amp; Resolve</a:t>
          </a:r>
          <a:r>
            <a:rPr lang="en-US"/>
            <a:t> Gaps</a:t>
          </a:r>
        </a:p>
      </dgm:t>
    </dgm:pt>
    <dgm:pt modelId="{2881C16B-6E49-442E-A5BA-6DC68CC613D4}" type="parTrans" cxnId="{208EA5C0-8726-46A6-99AE-CF499CE2F61D}">
      <dgm:prSet/>
      <dgm:spPr/>
      <dgm:t>
        <a:bodyPr/>
        <a:lstStyle/>
        <a:p>
          <a:endParaRPr lang="en-US" sz="2400"/>
        </a:p>
      </dgm:t>
    </dgm:pt>
    <dgm:pt modelId="{58F5069A-6C5F-476B-839E-48E8B380B65F}" type="sibTrans" cxnId="{208EA5C0-8726-46A6-99AE-CF499CE2F61D}">
      <dgm:prSet/>
      <dgm:spPr/>
      <dgm:t>
        <a:bodyPr/>
        <a:lstStyle/>
        <a:p>
          <a:endParaRPr lang="en-US"/>
        </a:p>
      </dgm:t>
    </dgm:pt>
    <dgm:pt modelId="{9267BD14-BCE6-43E4-966A-C7CCD6E3B50E}">
      <dgm:prSet/>
      <dgm:spPr/>
      <dgm:t>
        <a:bodyPr/>
        <a:lstStyle/>
        <a:p>
          <a:pPr rtl="0"/>
          <a:r>
            <a:rPr lang="en-US"/>
            <a:t>Database modeling and design (DWH/Report Tables)</a:t>
          </a:r>
          <a:r>
            <a:rPr lang="en-US">
              <a:latin typeface="Calibri Light" panose="020F0302020204030204"/>
            </a:rPr>
            <a:t> </a:t>
          </a:r>
          <a:endParaRPr lang="en-US"/>
        </a:p>
      </dgm:t>
    </dgm:pt>
    <dgm:pt modelId="{9A9861F3-349C-4FFB-9761-465588BECB30}" type="parTrans" cxnId="{298B46E0-4D18-403E-A380-39B7F6AF8D89}">
      <dgm:prSet/>
      <dgm:spPr/>
      <dgm:t>
        <a:bodyPr/>
        <a:lstStyle/>
        <a:p>
          <a:endParaRPr lang="en-US" sz="2400"/>
        </a:p>
      </dgm:t>
    </dgm:pt>
    <dgm:pt modelId="{CD522F55-16EE-470F-B67C-C084C99D4CBF}" type="sibTrans" cxnId="{298B46E0-4D18-403E-A380-39B7F6AF8D89}">
      <dgm:prSet/>
      <dgm:spPr/>
      <dgm:t>
        <a:bodyPr/>
        <a:lstStyle/>
        <a:p>
          <a:endParaRPr lang="en-US"/>
        </a:p>
      </dgm:t>
    </dgm:pt>
    <dgm:pt modelId="{B1287565-4F16-4434-B929-3E71A6F579B3}">
      <dgm:prSet/>
      <dgm:spPr/>
      <dgm:t>
        <a:bodyPr/>
        <a:lstStyle/>
        <a:p>
          <a:r>
            <a:rPr lang="en-US"/>
            <a:t>ETL Development and Validation (DWH/Report Tables)</a:t>
          </a:r>
        </a:p>
      </dgm:t>
    </dgm:pt>
    <dgm:pt modelId="{971B9FD8-BA4F-442F-B5DB-547BC5A8A9E7}" type="parTrans" cxnId="{4351D6F0-D6EA-4A35-A175-62E9D8DCE2BC}">
      <dgm:prSet/>
      <dgm:spPr/>
      <dgm:t>
        <a:bodyPr/>
        <a:lstStyle/>
        <a:p>
          <a:endParaRPr lang="en-US" sz="2400"/>
        </a:p>
      </dgm:t>
    </dgm:pt>
    <dgm:pt modelId="{5B87E58D-7B10-412C-87ED-956223EE17B7}" type="sibTrans" cxnId="{4351D6F0-D6EA-4A35-A175-62E9D8DCE2BC}">
      <dgm:prSet/>
      <dgm:spPr/>
      <dgm:t>
        <a:bodyPr/>
        <a:lstStyle/>
        <a:p>
          <a:endParaRPr lang="en-US"/>
        </a:p>
      </dgm:t>
    </dgm:pt>
    <dgm:pt modelId="{5A902C64-860C-4532-ABEF-13C640AF1FDC}">
      <dgm:prSet phldr="0"/>
      <dgm:spPr/>
      <dgm:t>
        <a:bodyPr/>
        <a:lstStyle/>
        <a:p>
          <a:pPr rtl="0"/>
          <a:endParaRPr lang="en-US">
            <a:latin typeface="Calibri Light" panose="020F0302020204030204"/>
          </a:endParaRPr>
        </a:p>
      </dgm:t>
    </dgm:pt>
    <dgm:pt modelId="{AE9A7D0A-0F89-4D3B-83AB-6F840748659B}" type="parTrans" cxnId="{B5B1E8DC-00F7-4E90-9C14-21D96552C5B2}">
      <dgm:prSet/>
      <dgm:spPr/>
      <dgm:t>
        <a:bodyPr/>
        <a:lstStyle/>
        <a:p>
          <a:endParaRPr lang="en-US"/>
        </a:p>
      </dgm:t>
    </dgm:pt>
    <dgm:pt modelId="{255531A0-B814-44B8-ADD1-4A7B139FBD2D}" type="sibTrans" cxnId="{B5B1E8DC-00F7-4E90-9C14-21D96552C5B2}">
      <dgm:prSet/>
      <dgm:spPr/>
      <dgm:t>
        <a:bodyPr/>
        <a:lstStyle/>
        <a:p>
          <a:endParaRPr lang="en-US"/>
        </a:p>
      </dgm:t>
    </dgm:pt>
    <dgm:pt modelId="{68AE528A-8BCF-4F9C-8BA7-26A7CE9A618B}" type="pres">
      <dgm:prSet presAssocID="{7CD35FC8-A959-497D-B877-3C05B2E03A6C}" presName="outerComposite" presStyleCnt="0">
        <dgm:presLayoutVars>
          <dgm:chMax val="5"/>
          <dgm:dir/>
          <dgm:resizeHandles val="exact"/>
        </dgm:presLayoutVars>
      </dgm:prSet>
      <dgm:spPr/>
    </dgm:pt>
    <dgm:pt modelId="{8C686EE2-F8EE-4DB3-AF75-7DF3B8A95FAD}" type="pres">
      <dgm:prSet presAssocID="{7CD35FC8-A959-497D-B877-3C05B2E03A6C}" presName="dummyMaxCanvas" presStyleCnt="0">
        <dgm:presLayoutVars/>
      </dgm:prSet>
      <dgm:spPr/>
    </dgm:pt>
    <dgm:pt modelId="{D5CD0D12-D40D-499F-AFAE-5D375E54025B}" type="pres">
      <dgm:prSet presAssocID="{7CD35FC8-A959-497D-B877-3C05B2E03A6C}" presName="FiveNodes_1" presStyleLbl="node1" presStyleIdx="0" presStyleCnt="5">
        <dgm:presLayoutVars>
          <dgm:bulletEnabled val="1"/>
        </dgm:presLayoutVars>
      </dgm:prSet>
      <dgm:spPr/>
    </dgm:pt>
    <dgm:pt modelId="{09F14EE0-5815-4C73-BEDF-74AE3A2DA146}" type="pres">
      <dgm:prSet presAssocID="{7CD35FC8-A959-497D-B877-3C05B2E03A6C}" presName="FiveNodes_2" presStyleLbl="node1" presStyleIdx="1" presStyleCnt="5">
        <dgm:presLayoutVars>
          <dgm:bulletEnabled val="1"/>
        </dgm:presLayoutVars>
      </dgm:prSet>
      <dgm:spPr/>
    </dgm:pt>
    <dgm:pt modelId="{636CB7F0-6C3B-4C8F-BD70-202B212D28EB}" type="pres">
      <dgm:prSet presAssocID="{7CD35FC8-A959-497D-B877-3C05B2E03A6C}" presName="FiveNodes_3" presStyleLbl="node1" presStyleIdx="2" presStyleCnt="5">
        <dgm:presLayoutVars>
          <dgm:bulletEnabled val="1"/>
        </dgm:presLayoutVars>
      </dgm:prSet>
      <dgm:spPr/>
    </dgm:pt>
    <dgm:pt modelId="{CFA19C04-710B-4853-AC9D-9246DF7A8DF1}" type="pres">
      <dgm:prSet presAssocID="{7CD35FC8-A959-497D-B877-3C05B2E03A6C}" presName="FiveNodes_4" presStyleLbl="node1" presStyleIdx="3" presStyleCnt="5">
        <dgm:presLayoutVars>
          <dgm:bulletEnabled val="1"/>
        </dgm:presLayoutVars>
      </dgm:prSet>
      <dgm:spPr/>
    </dgm:pt>
    <dgm:pt modelId="{BF94C605-A76C-4B25-946B-0936ACE1B796}" type="pres">
      <dgm:prSet presAssocID="{7CD35FC8-A959-497D-B877-3C05B2E03A6C}" presName="FiveNodes_5" presStyleLbl="node1" presStyleIdx="4" presStyleCnt="5">
        <dgm:presLayoutVars>
          <dgm:bulletEnabled val="1"/>
        </dgm:presLayoutVars>
      </dgm:prSet>
      <dgm:spPr/>
    </dgm:pt>
    <dgm:pt modelId="{BE1BEF0E-6974-445B-B2C3-E736C4CCAFB2}" type="pres">
      <dgm:prSet presAssocID="{7CD35FC8-A959-497D-B877-3C05B2E03A6C}" presName="FiveConn_1-2" presStyleLbl="fgAccFollowNode1" presStyleIdx="0" presStyleCnt="4" custScaleY="151470" custLinFactNeighborX="-28084" custLinFactNeighborY="-2006">
        <dgm:presLayoutVars>
          <dgm:bulletEnabled val="1"/>
        </dgm:presLayoutVars>
      </dgm:prSet>
      <dgm:spPr>
        <a:prstGeom prst="upDownArrow">
          <a:avLst/>
        </a:prstGeom>
      </dgm:spPr>
    </dgm:pt>
    <dgm:pt modelId="{E81880D1-2494-4335-ADA9-9E8AD3E95E3D}" type="pres">
      <dgm:prSet presAssocID="{7CD35FC8-A959-497D-B877-3C05B2E03A6C}" presName="FiveConn_2-3" presStyleLbl="fgAccFollowNode1" presStyleIdx="1" presStyleCnt="4" custScaleY="151371">
        <dgm:presLayoutVars>
          <dgm:bulletEnabled val="1"/>
        </dgm:presLayoutVars>
      </dgm:prSet>
      <dgm:spPr>
        <a:prstGeom prst="upDownArrow">
          <a:avLst/>
        </a:prstGeom>
      </dgm:spPr>
    </dgm:pt>
    <dgm:pt modelId="{6D9AEF86-90CB-4E68-8704-BCB8B02FE9FA}" type="pres">
      <dgm:prSet presAssocID="{7CD35FC8-A959-497D-B877-3C05B2E03A6C}" presName="FiveConn_3-4" presStyleLbl="fgAccFollowNode1" presStyleIdx="2" presStyleCnt="4" custScaleY="151371">
        <dgm:presLayoutVars>
          <dgm:bulletEnabled val="1"/>
        </dgm:presLayoutVars>
      </dgm:prSet>
      <dgm:spPr>
        <a:prstGeom prst="upDownArrow">
          <a:avLst/>
        </a:prstGeom>
      </dgm:spPr>
    </dgm:pt>
    <dgm:pt modelId="{E77F9D16-1579-49EF-8A7D-727465CEBCF9}" type="pres">
      <dgm:prSet presAssocID="{7CD35FC8-A959-497D-B877-3C05B2E03A6C}" presName="FiveConn_4-5" presStyleLbl="fgAccFollowNode1" presStyleIdx="3" presStyleCnt="4" custScaleY="151371">
        <dgm:presLayoutVars>
          <dgm:bulletEnabled val="1"/>
        </dgm:presLayoutVars>
      </dgm:prSet>
      <dgm:spPr>
        <a:prstGeom prst="upDownArrow">
          <a:avLst/>
        </a:prstGeom>
      </dgm:spPr>
    </dgm:pt>
    <dgm:pt modelId="{49D64DB8-3388-43A4-99EB-CE96707B2AD6}" type="pres">
      <dgm:prSet presAssocID="{7CD35FC8-A959-497D-B877-3C05B2E03A6C}" presName="FiveNodes_1_text" presStyleLbl="node1" presStyleIdx="4" presStyleCnt="5">
        <dgm:presLayoutVars>
          <dgm:bulletEnabled val="1"/>
        </dgm:presLayoutVars>
      </dgm:prSet>
      <dgm:spPr/>
    </dgm:pt>
    <dgm:pt modelId="{A54E30F1-6AB3-4CA8-ADA1-465A9DFB80BA}" type="pres">
      <dgm:prSet presAssocID="{7CD35FC8-A959-497D-B877-3C05B2E03A6C}" presName="FiveNodes_2_text" presStyleLbl="node1" presStyleIdx="4" presStyleCnt="5">
        <dgm:presLayoutVars>
          <dgm:bulletEnabled val="1"/>
        </dgm:presLayoutVars>
      </dgm:prSet>
      <dgm:spPr/>
    </dgm:pt>
    <dgm:pt modelId="{9FDD11AA-21DB-498A-AB86-E7F36E8B6DBA}" type="pres">
      <dgm:prSet presAssocID="{7CD35FC8-A959-497D-B877-3C05B2E03A6C}" presName="FiveNodes_3_text" presStyleLbl="node1" presStyleIdx="4" presStyleCnt="5">
        <dgm:presLayoutVars>
          <dgm:bulletEnabled val="1"/>
        </dgm:presLayoutVars>
      </dgm:prSet>
      <dgm:spPr/>
    </dgm:pt>
    <dgm:pt modelId="{DEB0530D-F609-484B-B3C1-81CCF5C92417}" type="pres">
      <dgm:prSet presAssocID="{7CD35FC8-A959-497D-B877-3C05B2E03A6C}" presName="FiveNodes_4_text" presStyleLbl="node1" presStyleIdx="4" presStyleCnt="5">
        <dgm:presLayoutVars>
          <dgm:bulletEnabled val="1"/>
        </dgm:presLayoutVars>
      </dgm:prSet>
      <dgm:spPr/>
    </dgm:pt>
    <dgm:pt modelId="{A5E7406F-F4BE-4D0F-9B41-2A05EB08D0E0}" type="pres">
      <dgm:prSet presAssocID="{7CD35FC8-A959-497D-B877-3C05B2E03A6C}" presName="FiveNodes_5_text" presStyleLbl="node1" presStyleIdx="4" presStyleCnt="5">
        <dgm:presLayoutVars>
          <dgm:bulletEnabled val="1"/>
        </dgm:presLayoutVars>
      </dgm:prSet>
      <dgm:spPr/>
    </dgm:pt>
  </dgm:ptLst>
  <dgm:cxnLst>
    <dgm:cxn modelId="{99FC5604-E332-4547-987C-E489C2A47BCD}" srcId="{7CD35FC8-A959-497D-B877-3C05B2E03A6C}" destId="{34BFA538-B87C-4758-ABF7-6DCA0D82678E}" srcOrd="1" destOrd="0" parTransId="{F35C1788-1989-474D-A592-3F38CD8450B9}" sibTransId="{07922D66-95F0-4CF2-ACDC-AEF126622A83}"/>
    <dgm:cxn modelId="{84B54A0F-7E15-417C-BEF0-87BBC0FDA449}" type="presOf" srcId="{9267BD14-BCE6-43E4-966A-C7CCD6E3B50E}" destId="{CFA19C04-710B-4853-AC9D-9246DF7A8DF1}" srcOrd="0" destOrd="0" presId="urn:microsoft.com/office/officeart/2005/8/layout/vProcess5"/>
    <dgm:cxn modelId="{62CAB02A-BBA3-4087-B3E6-A8920801D2E8}" type="presOf" srcId="{6B976327-CC28-4986-8E82-EBE9CC81B380}" destId="{D5CD0D12-D40D-499F-AFAE-5D375E54025B}" srcOrd="0" destOrd="0" presId="urn:microsoft.com/office/officeart/2005/8/layout/vProcess5"/>
    <dgm:cxn modelId="{1E98B32E-CF30-4A3A-8EA9-19420850891E}" type="presOf" srcId="{0AD16C2E-7F78-41CF-A407-042D75401A44}" destId="{636CB7F0-6C3B-4C8F-BD70-202B212D28EB}" srcOrd="0" destOrd="0" presId="urn:microsoft.com/office/officeart/2005/8/layout/vProcess5"/>
    <dgm:cxn modelId="{3D4E2536-C7B0-4819-8F8A-BC6AA230A6DB}" type="presOf" srcId="{6B976327-CC28-4986-8E82-EBE9CC81B380}" destId="{49D64DB8-3388-43A4-99EB-CE96707B2AD6}" srcOrd="1" destOrd="0" presId="urn:microsoft.com/office/officeart/2005/8/layout/vProcess5"/>
    <dgm:cxn modelId="{C4E4E15D-7E6B-42EF-9C3C-B6513BF3D955}" srcId="{7CD35FC8-A959-497D-B877-3C05B2E03A6C}" destId="{6B976327-CC28-4986-8E82-EBE9CC81B380}" srcOrd="0" destOrd="0" parTransId="{13369545-8FDA-4608-98E6-691B9D2DB491}" sibTransId="{DC21BE3F-8481-4D51-A0C2-0ECFDAA63A43}"/>
    <dgm:cxn modelId="{1C774F63-7571-40DC-9ABC-2077CF3F21DC}" type="presOf" srcId="{CD522F55-16EE-470F-B67C-C084C99D4CBF}" destId="{E77F9D16-1579-49EF-8A7D-727465CEBCF9}" srcOrd="0" destOrd="0" presId="urn:microsoft.com/office/officeart/2005/8/layout/vProcess5"/>
    <dgm:cxn modelId="{502CE465-B405-4688-8EB7-86552B0B6451}" type="presOf" srcId="{34BFA538-B87C-4758-ABF7-6DCA0D82678E}" destId="{A54E30F1-6AB3-4CA8-ADA1-465A9DFB80BA}" srcOrd="1" destOrd="0" presId="urn:microsoft.com/office/officeart/2005/8/layout/vProcess5"/>
    <dgm:cxn modelId="{D1C1BB74-2859-4130-822E-56492B1CA7DE}" type="presOf" srcId="{B1287565-4F16-4434-B929-3E71A6F579B3}" destId="{A5E7406F-F4BE-4D0F-9B41-2A05EB08D0E0}" srcOrd="1" destOrd="0" presId="urn:microsoft.com/office/officeart/2005/8/layout/vProcess5"/>
    <dgm:cxn modelId="{49C63576-7E5B-406B-A5BA-2414F2A312C7}" type="presOf" srcId="{9267BD14-BCE6-43E4-966A-C7CCD6E3B50E}" destId="{DEB0530D-F609-484B-B3C1-81CCF5C92417}" srcOrd="1" destOrd="0" presId="urn:microsoft.com/office/officeart/2005/8/layout/vProcess5"/>
    <dgm:cxn modelId="{4F5B0757-ADED-494F-880A-B3618A02A514}" type="presOf" srcId="{58F5069A-6C5F-476B-839E-48E8B380B65F}" destId="{6D9AEF86-90CB-4E68-8704-BCB8B02FE9FA}" srcOrd="0" destOrd="0" presId="urn:microsoft.com/office/officeart/2005/8/layout/vProcess5"/>
    <dgm:cxn modelId="{2CB00959-E586-4D96-BA44-A1B2D2E10459}" type="presOf" srcId="{0AD16C2E-7F78-41CF-A407-042D75401A44}" destId="{9FDD11AA-21DB-498A-AB86-E7F36E8B6DBA}" srcOrd="1" destOrd="0" presId="urn:microsoft.com/office/officeart/2005/8/layout/vProcess5"/>
    <dgm:cxn modelId="{3D2C3891-A7BB-43D4-9AD1-8EA2BD6EEC6B}" type="presOf" srcId="{34BFA538-B87C-4758-ABF7-6DCA0D82678E}" destId="{09F14EE0-5815-4C73-BEDF-74AE3A2DA146}" srcOrd="0" destOrd="0" presId="urn:microsoft.com/office/officeart/2005/8/layout/vProcess5"/>
    <dgm:cxn modelId="{7AA437A6-C460-4879-BE07-443CF70B2469}" type="presOf" srcId="{7CD35FC8-A959-497D-B877-3C05B2E03A6C}" destId="{68AE528A-8BCF-4F9C-8BA7-26A7CE9A618B}" srcOrd="0" destOrd="0" presId="urn:microsoft.com/office/officeart/2005/8/layout/vProcess5"/>
    <dgm:cxn modelId="{208EA5C0-8726-46A6-99AE-CF499CE2F61D}" srcId="{7CD35FC8-A959-497D-B877-3C05B2E03A6C}" destId="{0AD16C2E-7F78-41CF-A407-042D75401A44}" srcOrd="2" destOrd="0" parTransId="{2881C16B-6E49-442E-A5BA-6DC68CC613D4}" sibTransId="{58F5069A-6C5F-476B-839E-48E8B380B65F}"/>
    <dgm:cxn modelId="{60B7B5D7-1C79-41CE-A6F3-29EEF449EABF}" type="presOf" srcId="{07922D66-95F0-4CF2-ACDC-AEF126622A83}" destId="{E81880D1-2494-4335-ADA9-9E8AD3E95E3D}" srcOrd="0" destOrd="0" presId="urn:microsoft.com/office/officeart/2005/8/layout/vProcess5"/>
    <dgm:cxn modelId="{B5B1E8DC-00F7-4E90-9C14-21D96552C5B2}" srcId="{7CD35FC8-A959-497D-B877-3C05B2E03A6C}" destId="{5A902C64-860C-4532-ABEF-13C640AF1FDC}" srcOrd="5" destOrd="0" parTransId="{AE9A7D0A-0F89-4D3B-83AB-6F840748659B}" sibTransId="{255531A0-B814-44B8-ADD1-4A7B139FBD2D}"/>
    <dgm:cxn modelId="{298B46E0-4D18-403E-A380-39B7F6AF8D89}" srcId="{7CD35FC8-A959-497D-B877-3C05B2E03A6C}" destId="{9267BD14-BCE6-43E4-966A-C7CCD6E3B50E}" srcOrd="3" destOrd="0" parTransId="{9A9861F3-349C-4FFB-9761-465588BECB30}" sibTransId="{CD522F55-16EE-470F-B67C-C084C99D4CBF}"/>
    <dgm:cxn modelId="{65B116E4-DF00-4D3A-9DCC-547554B12EA0}" type="presOf" srcId="{DC21BE3F-8481-4D51-A0C2-0ECFDAA63A43}" destId="{BE1BEF0E-6974-445B-B2C3-E736C4CCAFB2}" srcOrd="0" destOrd="0" presId="urn:microsoft.com/office/officeart/2005/8/layout/vProcess5"/>
    <dgm:cxn modelId="{E39F2CF0-63D4-42FB-BF4F-F29C487835DC}" type="presOf" srcId="{B1287565-4F16-4434-B929-3E71A6F579B3}" destId="{BF94C605-A76C-4B25-946B-0936ACE1B796}" srcOrd="0" destOrd="0" presId="urn:microsoft.com/office/officeart/2005/8/layout/vProcess5"/>
    <dgm:cxn modelId="{4351D6F0-D6EA-4A35-A175-62E9D8DCE2BC}" srcId="{7CD35FC8-A959-497D-B877-3C05B2E03A6C}" destId="{B1287565-4F16-4434-B929-3E71A6F579B3}" srcOrd="4" destOrd="0" parTransId="{971B9FD8-BA4F-442F-B5DB-547BC5A8A9E7}" sibTransId="{5B87E58D-7B10-412C-87ED-956223EE17B7}"/>
    <dgm:cxn modelId="{C3730CC7-649F-4BCE-B4BC-C69E632B71DB}" type="presParOf" srcId="{68AE528A-8BCF-4F9C-8BA7-26A7CE9A618B}" destId="{8C686EE2-F8EE-4DB3-AF75-7DF3B8A95FAD}" srcOrd="0" destOrd="0" presId="urn:microsoft.com/office/officeart/2005/8/layout/vProcess5"/>
    <dgm:cxn modelId="{C202AC25-016F-41F4-8385-6CA042625909}" type="presParOf" srcId="{68AE528A-8BCF-4F9C-8BA7-26A7CE9A618B}" destId="{D5CD0D12-D40D-499F-AFAE-5D375E54025B}" srcOrd="1" destOrd="0" presId="urn:microsoft.com/office/officeart/2005/8/layout/vProcess5"/>
    <dgm:cxn modelId="{7BBC3211-BEFE-4E1D-87FC-56B1034EAAE6}" type="presParOf" srcId="{68AE528A-8BCF-4F9C-8BA7-26A7CE9A618B}" destId="{09F14EE0-5815-4C73-BEDF-74AE3A2DA146}" srcOrd="2" destOrd="0" presId="urn:microsoft.com/office/officeart/2005/8/layout/vProcess5"/>
    <dgm:cxn modelId="{0BBA742C-6D61-4139-BCAB-9EABA4247128}" type="presParOf" srcId="{68AE528A-8BCF-4F9C-8BA7-26A7CE9A618B}" destId="{636CB7F0-6C3B-4C8F-BD70-202B212D28EB}" srcOrd="3" destOrd="0" presId="urn:microsoft.com/office/officeart/2005/8/layout/vProcess5"/>
    <dgm:cxn modelId="{7AE04799-990D-4859-806D-1826474DC731}" type="presParOf" srcId="{68AE528A-8BCF-4F9C-8BA7-26A7CE9A618B}" destId="{CFA19C04-710B-4853-AC9D-9246DF7A8DF1}" srcOrd="4" destOrd="0" presId="urn:microsoft.com/office/officeart/2005/8/layout/vProcess5"/>
    <dgm:cxn modelId="{1655B4AD-9783-4D56-9DB6-80318050A253}" type="presParOf" srcId="{68AE528A-8BCF-4F9C-8BA7-26A7CE9A618B}" destId="{BF94C605-A76C-4B25-946B-0936ACE1B796}" srcOrd="5" destOrd="0" presId="urn:microsoft.com/office/officeart/2005/8/layout/vProcess5"/>
    <dgm:cxn modelId="{C1EA5D24-02A5-4FA9-A581-EB54FAC60276}" type="presParOf" srcId="{68AE528A-8BCF-4F9C-8BA7-26A7CE9A618B}" destId="{BE1BEF0E-6974-445B-B2C3-E736C4CCAFB2}" srcOrd="6" destOrd="0" presId="urn:microsoft.com/office/officeart/2005/8/layout/vProcess5"/>
    <dgm:cxn modelId="{F48C1D5F-1AB6-4ACD-92CB-DF2693BBD770}" type="presParOf" srcId="{68AE528A-8BCF-4F9C-8BA7-26A7CE9A618B}" destId="{E81880D1-2494-4335-ADA9-9E8AD3E95E3D}" srcOrd="7" destOrd="0" presId="urn:microsoft.com/office/officeart/2005/8/layout/vProcess5"/>
    <dgm:cxn modelId="{34C51A19-FDCA-4BE5-B64F-FF064D13DF8E}" type="presParOf" srcId="{68AE528A-8BCF-4F9C-8BA7-26A7CE9A618B}" destId="{6D9AEF86-90CB-4E68-8704-BCB8B02FE9FA}" srcOrd="8" destOrd="0" presId="urn:microsoft.com/office/officeart/2005/8/layout/vProcess5"/>
    <dgm:cxn modelId="{84972427-4F69-45CE-BE5D-CB013394D1E8}" type="presParOf" srcId="{68AE528A-8BCF-4F9C-8BA7-26A7CE9A618B}" destId="{E77F9D16-1579-49EF-8A7D-727465CEBCF9}" srcOrd="9" destOrd="0" presId="urn:microsoft.com/office/officeart/2005/8/layout/vProcess5"/>
    <dgm:cxn modelId="{58F58BD5-EBC1-426E-8A89-616584413063}" type="presParOf" srcId="{68AE528A-8BCF-4F9C-8BA7-26A7CE9A618B}" destId="{49D64DB8-3388-43A4-99EB-CE96707B2AD6}" srcOrd="10" destOrd="0" presId="urn:microsoft.com/office/officeart/2005/8/layout/vProcess5"/>
    <dgm:cxn modelId="{ED9D190D-DA56-451C-9873-B32EAB1D1FED}" type="presParOf" srcId="{68AE528A-8BCF-4F9C-8BA7-26A7CE9A618B}" destId="{A54E30F1-6AB3-4CA8-ADA1-465A9DFB80BA}" srcOrd="11" destOrd="0" presId="urn:microsoft.com/office/officeart/2005/8/layout/vProcess5"/>
    <dgm:cxn modelId="{1157A2B1-9FA1-41AA-8A36-BE956717B776}" type="presParOf" srcId="{68AE528A-8BCF-4F9C-8BA7-26A7CE9A618B}" destId="{9FDD11AA-21DB-498A-AB86-E7F36E8B6DBA}" srcOrd="12" destOrd="0" presId="urn:microsoft.com/office/officeart/2005/8/layout/vProcess5"/>
    <dgm:cxn modelId="{91CAC316-3284-41F7-84D7-A849C432476D}" type="presParOf" srcId="{68AE528A-8BCF-4F9C-8BA7-26A7CE9A618B}" destId="{DEB0530D-F609-484B-B3C1-81CCF5C92417}" srcOrd="13" destOrd="0" presId="urn:microsoft.com/office/officeart/2005/8/layout/vProcess5"/>
    <dgm:cxn modelId="{5A730D02-F22E-4BEB-99A5-D6DF25980F41}" type="presParOf" srcId="{68AE528A-8BCF-4F9C-8BA7-26A7CE9A618B}" destId="{A5E7406F-F4BE-4D0F-9B41-2A05EB08D0E0}"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C5C8ED-FF14-4188-86BD-2E27DD9472EE}">
      <dsp:nvSpPr>
        <dsp:cNvPr id="0" name=""/>
        <dsp:cNvSpPr/>
      </dsp:nvSpPr>
      <dsp:spPr>
        <a:xfrm>
          <a:off x="627750" y="1153021"/>
          <a:ext cx="670359" cy="6703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5D7000-FF99-4A41-9FBF-4606122FBFE1}">
      <dsp:nvSpPr>
        <dsp:cNvPr id="0" name=""/>
        <dsp:cNvSpPr/>
      </dsp:nvSpPr>
      <dsp:spPr>
        <a:xfrm>
          <a:off x="5273" y="1904511"/>
          <a:ext cx="1915312" cy="6643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Data Stewards – Monitor a data universe across its lifecycle</a:t>
          </a:r>
        </a:p>
      </dsp:txBody>
      <dsp:txXfrm>
        <a:off x="5273" y="1904511"/>
        <a:ext cx="1915312" cy="664374"/>
      </dsp:txXfrm>
    </dsp:sp>
    <dsp:sp modelId="{FABC82F5-57F8-41EE-A862-C450D47BDC19}">
      <dsp:nvSpPr>
        <dsp:cNvPr id="0" name=""/>
        <dsp:cNvSpPr/>
      </dsp:nvSpPr>
      <dsp:spPr>
        <a:xfrm>
          <a:off x="5273" y="2606620"/>
          <a:ext cx="1915312" cy="433162"/>
        </a:xfrm>
        <a:prstGeom prst="rect">
          <a:avLst/>
        </a:prstGeom>
        <a:noFill/>
        <a:ln>
          <a:noFill/>
        </a:ln>
        <a:effectLst/>
      </dsp:spPr>
      <dsp:style>
        <a:lnRef idx="0">
          <a:scrgbClr r="0" g="0" b="0"/>
        </a:lnRef>
        <a:fillRef idx="0">
          <a:scrgbClr r="0" g="0" b="0"/>
        </a:fillRef>
        <a:effectRef idx="0">
          <a:scrgbClr r="0" g="0" b="0"/>
        </a:effectRef>
        <a:fontRef idx="minor"/>
      </dsp:style>
    </dsp:sp>
    <dsp:sp modelId="{348D2E65-F0C7-4671-9BE4-7276D1977547}">
      <dsp:nvSpPr>
        <dsp:cNvPr id="0" name=""/>
        <dsp:cNvSpPr/>
      </dsp:nvSpPr>
      <dsp:spPr>
        <a:xfrm>
          <a:off x="2878242" y="1153021"/>
          <a:ext cx="670359" cy="6703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C2C8A5-281D-425B-9C6D-A746F041D37E}">
      <dsp:nvSpPr>
        <dsp:cNvPr id="0" name=""/>
        <dsp:cNvSpPr/>
      </dsp:nvSpPr>
      <dsp:spPr>
        <a:xfrm>
          <a:off x="2255766" y="1904511"/>
          <a:ext cx="1915312" cy="6643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Data Architects, </a:t>
          </a:r>
          <a:br>
            <a:rPr lang="en-US" sz="1400" kern="1200"/>
          </a:br>
          <a:r>
            <a:rPr lang="en-US" sz="1400" kern="1200"/>
            <a:t>Data Modelers, </a:t>
          </a:r>
          <a:br>
            <a:rPr lang="en-US" sz="1400" kern="1200"/>
          </a:br>
          <a:r>
            <a:rPr lang="en-US" sz="1400" kern="1200"/>
            <a:t>Data Engineers, etc. </a:t>
          </a:r>
        </a:p>
      </dsp:txBody>
      <dsp:txXfrm>
        <a:off x="2255766" y="1904511"/>
        <a:ext cx="1915312" cy="664374"/>
      </dsp:txXfrm>
    </dsp:sp>
    <dsp:sp modelId="{154B001F-D8DE-4AF3-8A72-CEA0BFD7987D}">
      <dsp:nvSpPr>
        <dsp:cNvPr id="0" name=""/>
        <dsp:cNvSpPr/>
      </dsp:nvSpPr>
      <dsp:spPr>
        <a:xfrm>
          <a:off x="2255766" y="2606620"/>
          <a:ext cx="1915312" cy="433162"/>
        </a:xfrm>
        <a:prstGeom prst="rect">
          <a:avLst/>
        </a:prstGeom>
        <a:noFill/>
        <a:ln>
          <a:noFill/>
        </a:ln>
        <a:effectLst/>
      </dsp:spPr>
      <dsp:style>
        <a:lnRef idx="0">
          <a:scrgbClr r="0" g="0" b="0"/>
        </a:lnRef>
        <a:fillRef idx="0">
          <a:scrgbClr r="0" g="0" b="0"/>
        </a:fillRef>
        <a:effectRef idx="0">
          <a:scrgbClr r="0" g="0" b="0"/>
        </a:effectRef>
        <a:fontRef idx="minor"/>
      </dsp:style>
    </dsp:sp>
    <dsp:sp modelId="{194B5405-D77A-4C74-BD76-29D111799061}">
      <dsp:nvSpPr>
        <dsp:cNvPr id="0" name=""/>
        <dsp:cNvSpPr/>
      </dsp:nvSpPr>
      <dsp:spPr>
        <a:xfrm>
          <a:off x="5128734" y="1153021"/>
          <a:ext cx="670359" cy="6703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651E50-BCC4-4DDA-8115-234209F79F51}">
      <dsp:nvSpPr>
        <dsp:cNvPr id="0" name=""/>
        <dsp:cNvSpPr/>
      </dsp:nvSpPr>
      <dsp:spPr>
        <a:xfrm>
          <a:off x="4506258" y="1904511"/>
          <a:ext cx="1915312" cy="6643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Data Analysts, </a:t>
          </a:r>
          <a:br>
            <a:rPr lang="en-US" sz="1400" kern="1200"/>
          </a:br>
          <a:r>
            <a:rPr lang="en-US" sz="1400" kern="1200"/>
            <a:t>Reporting Analysts, Researchers, etc.</a:t>
          </a:r>
        </a:p>
      </dsp:txBody>
      <dsp:txXfrm>
        <a:off x="4506258" y="1904511"/>
        <a:ext cx="1915312" cy="664374"/>
      </dsp:txXfrm>
    </dsp:sp>
    <dsp:sp modelId="{DA48BDE4-FEAA-4814-AD70-A3CBF7DFE328}">
      <dsp:nvSpPr>
        <dsp:cNvPr id="0" name=""/>
        <dsp:cNvSpPr/>
      </dsp:nvSpPr>
      <dsp:spPr>
        <a:xfrm>
          <a:off x="4506258" y="2606620"/>
          <a:ext cx="1915312" cy="433162"/>
        </a:xfrm>
        <a:prstGeom prst="rect">
          <a:avLst/>
        </a:prstGeom>
        <a:noFill/>
        <a:ln>
          <a:noFill/>
        </a:ln>
        <a:effectLst/>
      </dsp:spPr>
      <dsp:style>
        <a:lnRef idx="0">
          <a:scrgbClr r="0" g="0" b="0"/>
        </a:lnRef>
        <a:fillRef idx="0">
          <a:scrgbClr r="0" g="0" b="0"/>
        </a:fillRef>
        <a:effectRef idx="0">
          <a:scrgbClr r="0" g="0" b="0"/>
        </a:effectRef>
        <a:fontRef idx="minor"/>
      </dsp:style>
    </dsp:sp>
    <dsp:sp modelId="{3480A991-9AEF-4C92-A80B-FDBBF0671F28}">
      <dsp:nvSpPr>
        <dsp:cNvPr id="0" name=""/>
        <dsp:cNvSpPr/>
      </dsp:nvSpPr>
      <dsp:spPr>
        <a:xfrm>
          <a:off x="7379227" y="1153021"/>
          <a:ext cx="670359" cy="6703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DAA1E5-4EF8-4578-8A2B-8D1F064A1902}">
      <dsp:nvSpPr>
        <dsp:cNvPr id="0" name=""/>
        <dsp:cNvSpPr/>
      </dsp:nvSpPr>
      <dsp:spPr>
        <a:xfrm>
          <a:off x="6756750" y="1904511"/>
          <a:ext cx="1915312" cy="6643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Stakeholders, </a:t>
          </a:r>
          <a:br>
            <a:rPr lang="en-US" sz="1400" kern="1200"/>
          </a:br>
          <a:r>
            <a:rPr lang="en-US" sz="1400" kern="1200"/>
            <a:t>Media,  </a:t>
          </a:r>
          <a:br>
            <a:rPr lang="en-US" sz="1400" kern="1200"/>
          </a:br>
          <a:r>
            <a:rPr lang="en-US" sz="1400" kern="1200"/>
            <a:t>Data Consumers, etc.</a:t>
          </a:r>
        </a:p>
      </dsp:txBody>
      <dsp:txXfrm>
        <a:off x="6756750" y="1904511"/>
        <a:ext cx="1915312" cy="664374"/>
      </dsp:txXfrm>
    </dsp:sp>
    <dsp:sp modelId="{1001DAD8-CE66-45D0-904B-CB00AB220192}">
      <dsp:nvSpPr>
        <dsp:cNvPr id="0" name=""/>
        <dsp:cNvSpPr/>
      </dsp:nvSpPr>
      <dsp:spPr>
        <a:xfrm>
          <a:off x="6756750" y="2606620"/>
          <a:ext cx="1915312" cy="433162"/>
        </a:xfrm>
        <a:prstGeom prst="rect">
          <a:avLst/>
        </a:prstGeom>
        <a:noFill/>
        <a:ln>
          <a:noFill/>
        </a:ln>
        <a:effectLst/>
      </dsp:spPr>
      <dsp:style>
        <a:lnRef idx="0">
          <a:scrgbClr r="0" g="0" b="0"/>
        </a:lnRef>
        <a:fillRef idx="0">
          <a:scrgbClr r="0" g="0" b="0"/>
        </a:fillRef>
        <a:effectRef idx="0">
          <a:scrgbClr r="0" g="0" b="0"/>
        </a:effectRef>
        <a:fontRef idx="minor"/>
      </dsp:style>
    </dsp:sp>
    <dsp:sp modelId="{245579C5-3FC9-4E1C-9D30-570ADE3F2413}">
      <dsp:nvSpPr>
        <dsp:cNvPr id="0" name=""/>
        <dsp:cNvSpPr/>
      </dsp:nvSpPr>
      <dsp:spPr>
        <a:xfrm>
          <a:off x="9629719" y="1153021"/>
          <a:ext cx="670359" cy="67035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F556A9-4BED-4D13-BC86-8C8D262B6491}">
      <dsp:nvSpPr>
        <dsp:cNvPr id="0" name=""/>
        <dsp:cNvSpPr/>
      </dsp:nvSpPr>
      <dsp:spPr>
        <a:xfrm>
          <a:off x="9007242" y="1904511"/>
          <a:ext cx="1915312" cy="6643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Data Governance Board</a:t>
          </a:r>
        </a:p>
      </dsp:txBody>
      <dsp:txXfrm>
        <a:off x="9007242" y="1904511"/>
        <a:ext cx="1915312" cy="664374"/>
      </dsp:txXfrm>
    </dsp:sp>
    <dsp:sp modelId="{E3C744FD-61A8-4A3B-9E6F-986D1285B6CF}">
      <dsp:nvSpPr>
        <dsp:cNvPr id="0" name=""/>
        <dsp:cNvSpPr/>
      </dsp:nvSpPr>
      <dsp:spPr>
        <a:xfrm>
          <a:off x="9012516" y="2353489"/>
          <a:ext cx="1915312" cy="433162"/>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DC2A86-53F5-4A66-8F7C-E1EB057553E6}">
      <dsp:nvSpPr>
        <dsp:cNvPr id="0" name=""/>
        <dsp:cNvSpPr/>
      </dsp:nvSpPr>
      <dsp:spPr>
        <a:xfrm>
          <a:off x="0" y="1344112"/>
          <a:ext cx="7574969" cy="874125"/>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87902" tIns="312420" rIns="587902"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Avoid bottlenecks by streamlining decision making</a:t>
          </a:r>
        </a:p>
        <a:p>
          <a:pPr marL="114300" lvl="1" indent="-114300" algn="l" defTabSz="666750">
            <a:lnSpc>
              <a:spcPct val="90000"/>
            </a:lnSpc>
            <a:spcBef>
              <a:spcPct val="0"/>
            </a:spcBef>
            <a:spcAft>
              <a:spcPct val="15000"/>
            </a:spcAft>
            <a:buChar char="•"/>
          </a:pPr>
          <a:r>
            <a:rPr lang="en-US" sz="1500" kern="1200"/>
            <a:t>Improved understanding of the data</a:t>
          </a:r>
        </a:p>
      </dsp:txBody>
      <dsp:txXfrm>
        <a:off x="0" y="1344112"/>
        <a:ext cx="7574969" cy="874125"/>
      </dsp:txXfrm>
    </dsp:sp>
    <dsp:sp modelId="{35CA0757-9F7E-464E-A72E-FEDB4FF3F8A6}">
      <dsp:nvSpPr>
        <dsp:cNvPr id="0" name=""/>
        <dsp:cNvSpPr/>
      </dsp:nvSpPr>
      <dsp:spPr>
        <a:xfrm>
          <a:off x="378748" y="1122712"/>
          <a:ext cx="5302478" cy="4428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0421" tIns="0" rIns="200421" bIns="0" numCol="1" spcCol="1270" anchor="ctr" anchorCtr="0">
          <a:noAutofit/>
        </a:bodyPr>
        <a:lstStyle/>
        <a:p>
          <a:pPr marL="0" lvl="0" indent="0" algn="l" defTabSz="666750">
            <a:lnSpc>
              <a:spcPct val="90000"/>
            </a:lnSpc>
            <a:spcBef>
              <a:spcPct val="0"/>
            </a:spcBef>
            <a:spcAft>
              <a:spcPct val="35000"/>
            </a:spcAft>
            <a:buNone/>
          </a:pPr>
          <a:r>
            <a:rPr lang="en-US" sz="1500" b="1" kern="1200"/>
            <a:t>Dynamic decision making</a:t>
          </a:r>
          <a:endParaRPr lang="en-US" sz="1500" kern="1200"/>
        </a:p>
      </dsp:txBody>
      <dsp:txXfrm>
        <a:off x="400364" y="1144328"/>
        <a:ext cx="5259246" cy="399568"/>
      </dsp:txXfrm>
    </dsp:sp>
    <dsp:sp modelId="{97BF1011-6112-4204-BD5F-44A233BF7BD8}">
      <dsp:nvSpPr>
        <dsp:cNvPr id="0" name=""/>
        <dsp:cNvSpPr/>
      </dsp:nvSpPr>
      <dsp:spPr>
        <a:xfrm>
          <a:off x="0" y="2520637"/>
          <a:ext cx="7574969" cy="874125"/>
        </a:xfrm>
        <a:prstGeom prst="rect">
          <a:avLst/>
        </a:prstGeom>
        <a:solidFill>
          <a:schemeClr val="lt1">
            <a:alpha val="90000"/>
            <a:hueOff val="0"/>
            <a:satOff val="0"/>
            <a:lumOff val="0"/>
            <a:alphaOff val="0"/>
          </a:schemeClr>
        </a:solidFill>
        <a:ln w="6350" cap="flat" cmpd="sng" algn="ctr">
          <a:solidFill>
            <a:schemeClr val="accent5">
              <a:hueOff val="-3379271"/>
              <a:satOff val="-8710"/>
              <a:lumOff val="-588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87902" tIns="312420" rIns="587902"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Improve or maintain data quality</a:t>
          </a:r>
        </a:p>
        <a:p>
          <a:pPr marL="114300" lvl="1" indent="-114300" algn="l" defTabSz="666750">
            <a:lnSpc>
              <a:spcPct val="90000"/>
            </a:lnSpc>
            <a:spcBef>
              <a:spcPct val="0"/>
            </a:spcBef>
            <a:spcAft>
              <a:spcPct val="15000"/>
            </a:spcAft>
            <a:buChar char="•"/>
          </a:pPr>
          <a:r>
            <a:rPr lang="en-US" sz="1500" kern="1200"/>
            <a:t>Shared understanding of data collections, reporting and usage</a:t>
          </a:r>
        </a:p>
      </dsp:txBody>
      <dsp:txXfrm>
        <a:off x="0" y="2520637"/>
        <a:ext cx="7574969" cy="874125"/>
      </dsp:txXfrm>
    </dsp:sp>
    <dsp:sp modelId="{6B418B65-1491-4B74-8B31-BE68B8F8DCE3}">
      <dsp:nvSpPr>
        <dsp:cNvPr id="0" name=""/>
        <dsp:cNvSpPr/>
      </dsp:nvSpPr>
      <dsp:spPr>
        <a:xfrm>
          <a:off x="378748" y="2299237"/>
          <a:ext cx="5302478" cy="442800"/>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0421" tIns="0" rIns="200421" bIns="0" numCol="1" spcCol="1270" anchor="ctr" anchorCtr="0">
          <a:noAutofit/>
        </a:bodyPr>
        <a:lstStyle/>
        <a:p>
          <a:pPr marL="0" lvl="0" indent="0" algn="l" defTabSz="666750">
            <a:lnSpc>
              <a:spcPct val="90000"/>
            </a:lnSpc>
            <a:spcBef>
              <a:spcPct val="0"/>
            </a:spcBef>
            <a:spcAft>
              <a:spcPct val="35000"/>
            </a:spcAft>
            <a:buNone/>
          </a:pPr>
          <a:r>
            <a:rPr lang="en-US" sz="1500" b="1" kern="1200"/>
            <a:t>Intentional and Focused Data Modeling, Loading and Usage</a:t>
          </a:r>
          <a:endParaRPr lang="en-US" sz="1500" kern="1200"/>
        </a:p>
      </dsp:txBody>
      <dsp:txXfrm>
        <a:off x="400364" y="2320853"/>
        <a:ext cx="5259246" cy="399568"/>
      </dsp:txXfrm>
    </dsp:sp>
    <dsp:sp modelId="{36DDFB61-EC2D-45E9-9A12-B7DD9EC3DC95}">
      <dsp:nvSpPr>
        <dsp:cNvPr id="0" name=""/>
        <dsp:cNvSpPr/>
      </dsp:nvSpPr>
      <dsp:spPr>
        <a:xfrm>
          <a:off x="0" y="3697162"/>
          <a:ext cx="7574969" cy="874125"/>
        </a:xfrm>
        <a:prstGeom prst="rect">
          <a:avLst/>
        </a:prstGeom>
        <a:solidFill>
          <a:schemeClr val="lt1">
            <a:alpha val="90000"/>
            <a:hueOff val="0"/>
            <a:satOff val="0"/>
            <a:lumOff val="0"/>
            <a:alphaOff val="0"/>
          </a:schemeClr>
        </a:soli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87902" tIns="312420" rIns="587902"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Improve consistency and reliability of data</a:t>
          </a:r>
        </a:p>
        <a:p>
          <a:pPr marL="114300" lvl="1" indent="-114300" algn="l" defTabSz="666750">
            <a:lnSpc>
              <a:spcPct val="90000"/>
            </a:lnSpc>
            <a:spcBef>
              <a:spcPct val="0"/>
            </a:spcBef>
            <a:spcAft>
              <a:spcPct val="15000"/>
            </a:spcAft>
            <a:buChar char="•"/>
          </a:pPr>
          <a:r>
            <a:rPr lang="en-US" sz="1500" kern="1200"/>
            <a:t>Allows or simplifies self-service by stakeholders</a:t>
          </a:r>
        </a:p>
      </dsp:txBody>
      <dsp:txXfrm>
        <a:off x="0" y="3697162"/>
        <a:ext cx="7574969" cy="874125"/>
      </dsp:txXfrm>
    </dsp:sp>
    <dsp:sp modelId="{89753732-B4FA-4BA4-8B1E-7EF27FAC5E77}">
      <dsp:nvSpPr>
        <dsp:cNvPr id="0" name=""/>
        <dsp:cNvSpPr/>
      </dsp:nvSpPr>
      <dsp:spPr>
        <a:xfrm>
          <a:off x="378748" y="3475763"/>
          <a:ext cx="5302478" cy="44280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0421" tIns="0" rIns="200421" bIns="0" numCol="1" spcCol="1270" anchor="ctr" anchorCtr="0">
          <a:noAutofit/>
        </a:bodyPr>
        <a:lstStyle/>
        <a:p>
          <a:pPr marL="0" lvl="0" indent="0" algn="l" defTabSz="666750">
            <a:lnSpc>
              <a:spcPct val="90000"/>
            </a:lnSpc>
            <a:spcBef>
              <a:spcPct val="0"/>
            </a:spcBef>
            <a:spcAft>
              <a:spcPct val="35000"/>
            </a:spcAft>
            <a:buNone/>
          </a:pPr>
          <a:r>
            <a:rPr lang="en-US" sz="1500" b="1" kern="1200"/>
            <a:t>Building Trust</a:t>
          </a:r>
          <a:endParaRPr lang="en-US" sz="1500" kern="1200"/>
        </a:p>
      </dsp:txBody>
      <dsp:txXfrm>
        <a:off x="400364" y="3497379"/>
        <a:ext cx="5259246" cy="3995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CD0D12-D40D-499F-AFAE-5D375E54025B}">
      <dsp:nvSpPr>
        <dsp:cNvPr id="0" name=""/>
        <dsp:cNvSpPr/>
      </dsp:nvSpPr>
      <dsp:spPr>
        <a:xfrm>
          <a:off x="0" y="0"/>
          <a:ext cx="8129161" cy="715600"/>
        </a:xfrm>
        <a:prstGeom prst="roundRect">
          <a:avLst>
            <a:gd name="adj" fmla="val 10000"/>
          </a:avLst>
        </a:prstGeom>
        <a:solidFill>
          <a:schemeClr val="accent1">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Identify &amp; Load Data Elements to CEDS Align Tool </a:t>
          </a:r>
        </a:p>
      </dsp:txBody>
      <dsp:txXfrm>
        <a:off x="20959" y="20959"/>
        <a:ext cx="7273248" cy="673682"/>
      </dsp:txXfrm>
    </dsp:sp>
    <dsp:sp modelId="{09F14EE0-5815-4C73-BEDF-74AE3A2DA146}">
      <dsp:nvSpPr>
        <dsp:cNvPr id="0" name=""/>
        <dsp:cNvSpPr/>
      </dsp:nvSpPr>
      <dsp:spPr>
        <a:xfrm>
          <a:off x="607047" y="814989"/>
          <a:ext cx="8129161" cy="715600"/>
        </a:xfrm>
        <a:prstGeom prst="roundRect">
          <a:avLst>
            <a:gd name="adj" fmla="val 10000"/>
          </a:avLst>
        </a:prstGeom>
        <a:solidFill>
          <a:schemeClr val="accent1">
            <a:shade val="50000"/>
            <a:hueOff val="160997"/>
            <a:satOff val="-3921"/>
            <a:lumOff val="171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Map &amp; Align Data Elements in CEDS Align tool</a:t>
          </a:r>
        </a:p>
      </dsp:txBody>
      <dsp:txXfrm>
        <a:off x="628006" y="835948"/>
        <a:ext cx="7015055" cy="673682"/>
      </dsp:txXfrm>
    </dsp:sp>
    <dsp:sp modelId="{636CB7F0-6C3B-4C8F-BD70-202B212D28EB}">
      <dsp:nvSpPr>
        <dsp:cNvPr id="0" name=""/>
        <dsp:cNvSpPr/>
      </dsp:nvSpPr>
      <dsp:spPr>
        <a:xfrm>
          <a:off x="1214095" y="1629978"/>
          <a:ext cx="8129161" cy="715600"/>
        </a:xfrm>
        <a:prstGeom prst="roundRect">
          <a:avLst>
            <a:gd name="adj" fmla="val 10000"/>
          </a:avLst>
        </a:prstGeom>
        <a:solidFill>
          <a:schemeClr val="accent1">
            <a:shade val="50000"/>
            <a:hueOff val="321995"/>
            <a:satOff val="-7842"/>
            <a:lumOff val="343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a:latin typeface="Calibri Light" panose="020F0302020204030204"/>
            </a:rPr>
            <a:t>Identify &amp; Resolve</a:t>
          </a:r>
          <a:r>
            <a:rPr lang="en-US" sz="2400" kern="1200"/>
            <a:t> Gaps</a:t>
          </a:r>
        </a:p>
      </dsp:txBody>
      <dsp:txXfrm>
        <a:off x="1235054" y="1650937"/>
        <a:ext cx="7015055" cy="673682"/>
      </dsp:txXfrm>
    </dsp:sp>
    <dsp:sp modelId="{CFA19C04-710B-4853-AC9D-9246DF7A8DF1}">
      <dsp:nvSpPr>
        <dsp:cNvPr id="0" name=""/>
        <dsp:cNvSpPr/>
      </dsp:nvSpPr>
      <dsp:spPr>
        <a:xfrm>
          <a:off x="1821143" y="2444968"/>
          <a:ext cx="8129161" cy="715600"/>
        </a:xfrm>
        <a:prstGeom prst="roundRect">
          <a:avLst>
            <a:gd name="adj" fmla="val 10000"/>
          </a:avLst>
        </a:prstGeom>
        <a:solidFill>
          <a:schemeClr val="accent1">
            <a:shade val="50000"/>
            <a:hueOff val="321995"/>
            <a:satOff val="-7842"/>
            <a:lumOff val="343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a:t>Database modeling and design (DWH/Report Tables)</a:t>
          </a:r>
          <a:r>
            <a:rPr lang="en-US" sz="2400" kern="1200">
              <a:latin typeface="Calibri Light" panose="020F0302020204030204"/>
            </a:rPr>
            <a:t> </a:t>
          </a:r>
          <a:endParaRPr lang="en-US" sz="2400" kern="1200"/>
        </a:p>
      </dsp:txBody>
      <dsp:txXfrm>
        <a:off x="1842102" y="2465927"/>
        <a:ext cx="7015055" cy="673682"/>
      </dsp:txXfrm>
    </dsp:sp>
    <dsp:sp modelId="{BF94C605-A76C-4B25-946B-0936ACE1B796}">
      <dsp:nvSpPr>
        <dsp:cNvPr id="0" name=""/>
        <dsp:cNvSpPr/>
      </dsp:nvSpPr>
      <dsp:spPr>
        <a:xfrm>
          <a:off x="2428191" y="3259957"/>
          <a:ext cx="8129161" cy="715600"/>
        </a:xfrm>
        <a:prstGeom prst="roundRect">
          <a:avLst>
            <a:gd name="adj" fmla="val 10000"/>
          </a:avLst>
        </a:prstGeom>
        <a:solidFill>
          <a:schemeClr val="accent1">
            <a:shade val="50000"/>
            <a:hueOff val="160997"/>
            <a:satOff val="-3921"/>
            <a:lumOff val="171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ETL Development and Validation (DWH/Report Tables)</a:t>
          </a:r>
        </a:p>
      </dsp:txBody>
      <dsp:txXfrm>
        <a:off x="2449150" y="3280916"/>
        <a:ext cx="7015055" cy="673682"/>
      </dsp:txXfrm>
    </dsp:sp>
    <dsp:sp modelId="{BE1BEF0E-6974-445B-B2C3-E736C4CCAFB2}">
      <dsp:nvSpPr>
        <dsp:cNvPr id="0" name=""/>
        <dsp:cNvSpPr/>
      </dsp:nvSpPr>
      <dsp:spPr>
        <a:xfrm>
          <a:off x="7533391" y="393751"/>
          <a:ext cx="465140" cy="704547"/>
        </a:xfrm>
        <a:prstGeom prst="upDownArrow">
          <a:avLst/>
        </a:prstGeom>
        <a:solidFill>
          <a:schemeClr val="accent1">
            <a:alpha val="90000"/>
            <a:tint val="55000"/>
            <a:hueOff val="0"/>
            <a:satOff val="0"/>
            <a:lumOff val="0"/>
            <a:alphaOff val="0"/>
          </a:schemeClr>
        </a:solidFill>
        <a:ln w="12700" cap="flat" cmpd="sng" algn="ctr">
          <a:solidFill>
            <a:schemeClr val="accent1">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7649676" y="510036"/>
        <a:ext cx="232570" cy="471977"/>
      </dsp:txXfrm>
    </dsp:sp>
    <dsp:sp modelId="{E81880D1-2494-4335-ADA9-9E8AD3E95E3D}">
      <dsp:nvSpPr>
        <dsp:cNvPr id="0" name=""/>
        <dsp:cNvSpPr/>
      </dsp:nvSpPr>
      <dsp:spPr>
        <a:xfrm>
          <a:off x="8271069" y="1218301"/>
          <a:ext cx="465140" cy="704087"/>
        </a:xfrm>
        <a:prstGeom prst="upDownArrow">
          <a:avLst/>
        </a:prstGeom>
        <a:solidFill>
          <a:schemeClr val="accent1">
            <a:alpha val="90000"/>
            <a:tint val="55000"/>
            <a:hueOff val="0"/>
            <a:satOff val="0"/>
            <a:lumOff val="0"/>
            <a:alphaOff val="0"/>
          </a:schemeClr>
        </a:solidFill>
        <a:ln w="12700" cap="flat" cmpd="sng" algn="ctr">
          <a:solidFill>
            <a:schemeClr val="accent1">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8387354" y="1334586"/>
        <a:ext cx="232570" cy="471517"/>
      </dsp:txXfrm>
    </dsp:sp>
    <dsp:sp modelId="{6D9AEF86-90CB-4E68-8704-BCB8B02FE9FA}">
      <dsp:nvSpPr>
        <dsp:cNvPr id="0" name=""/>
        <dsp:cNvSpPr/>
      </dsp:nvSpPr>
      <dsp:spPr>
        <a:xfrm>
          <a:off x="8878117" y="2021364"/>
          <a:ext cx="465140" cy="704087"/>
        </a:xfrm>
        <a:prstGeom prst="upDownArrow">
          <a:avLst/>
        </a:prstGeom>
        <a:solidFill>
          <a:schemeClr val="accent1">
            <a:alpha val="90000"/>
            <a:tint val="55000"/>
            <a:hueOff val="0"/>
            <a:satOff val="0"/>
            <a:lumOff val="0"/>
            <a:alphaOff val="0"/>
          </a:schemeClr>
        </a:solidFill>
        <a:ln w="12700" cap="flat" cmpd="sng" algn="ctr">
          <a:solidFill>
            <a:schemeClr val="accent1">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8994402" y="2137649"/>
        <a:ext cx="232570" cy="471517"/>
      </dsp:txXfrm>
    </dsp:sp>
    <dsp:sp modelId="{E77F9D16-1579-49EF-8A7D-727465CEBCF9}">
      <dsp:nvSpPr>
        <dsp:cNvPr id="0" name=""/>
        <dsp:cNvSpPr/>
      </dsp:nvSpPr>
      <dsp:spPr>
        <a:xfrm>
          <a:off x="9485164" y="2844304"/>
          <a:ext cx="465140" cy="704087"/>
        </a:xfrm>
        <a:prstGeom prst="upDownArrow">
          <a:avLst/>
        </a:prstGeom>
        <a:solidFill>
          <a:schemeClr val="accent1">
            <a:alpha val="90000"/>
            <a:tint val="55000"/>
            <a:hueOff val="0"/>
            <a:satOff val="0"/>
            <a:lumOff val="0"/>
            <a:alphaOff val="0"/>
          </a:schemeClr>
        </a:solidFill>
        <a:ln w="12700" cap="flat" cmpd="sng" algn="ctr">
          <a:solidFill>
            <a:schemeClr val="accent1">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9601449" y="2960589"/>
        <a:ext cx="232570" cy="471517"/>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FC0B33-3DEE-407C-8F69-24AD0242A5C3}" type="datetimeFigureOut">
              <a:t>9/30/2025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362B87-BE6A-42E5-98DF-93CA338D08C3}" type="slidenum">
              <a:t>‹#›</a:t>
            </a:fld>
            <a:endParaRPr lang="en-US"/>
          </a:p>
        </p:txBody>
      </p:sp>
    </p:spTree>
    <p:extLst>
      <p:ext uri="{BB962C8B-B14F-4D97-AF65-F5344CB8AC3E}">
        <p14:creationId xmlns:p14="http://schemas.microsoft.com/office/powerpoint/2010/main" val="33726132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07D9AC-FE6C-46C3-98FC-B1895EAEE8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1213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9E51774E-36EB-4739-8D10-87ADB35B62C5}" type="slidenum">
              <a:rPr lang="en-US" smtClean="0"/>
              <a:t>15</a:t>
            </a:fld>
            <a:endParaRPr lang="en-US"/>
          </a:p>
        </p:txBody>
      </p:sp>
    </p:spTree>
    <p:extLst>
      <p:ext uri="{BB962C8B-B14F-4D97-AF65-F5344CB8AC3E}">
        <p14:creationId xmlns:p14="http://schemas.microsoft.com/office/powerpoint/2010/main" val="1704686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9/30/2025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62283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9/30/2025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41181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9/30/2025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91610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9/30/2025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670237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9/30/2025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07283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9/30/2025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50971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9/30/2025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22068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9/30/2025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5122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9/30/2025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87581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9/30/2025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48840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9/30/2025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76302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9/30/2025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829019110"/>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stateofmichigan.sharepoint.com/sites/DTMB/cs/mdecepi/PMO/_layouts/15/Doc.aspx?sourcedoc=%7BE843310A-F5A4-4E32-A3F5-ABE77B1E4BA7%7D&amp;file=CEDS%20Website%20and%20Align%20How%20To%20Guide_OAR.docx&amp;action=default&amp;mobileredirect=true&amp;DefaultItemOpen=1" TargetMode="External"/><Relationship Id="rId2" Type="http://schemas.openxmlformats.org/officeDocument/2006/relationships/hyperlink" Target="https://stateofmichigan.sharepoint.com/sites/DTMB/cs/mdecepi/PMO/_layouts/15/Doc.aspx?sourcedoc=%7B6E64FAAA-68B6-41D7-8902-AECD5D10D863%7D&amp;file=Michigan%20Align%20Process.docx&amp;action=default&amp;mobileredirect=true&amp;DefaultItemOpen=1"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hyperlink" Target="https://stateofmichigan.sharepoint.com/:p:/r/sites/DTMB/cs/mdecepi/PMO/Shared%20Documents/CEDS%20Data%20Warehouse%20%26%20Reporting%20for%20Staffing,%20Entity/08%20-%20Training/2.%20Governance%20and%20National%20Engagement/Work%20in%20Process/Module%202%20Output/2%20Gap%20Resolution%20Scenarios.pptx?d=wb2f13dfb716f4a24b87b8bddf1d4450e&amp;csf=1&amp;web=1&amp;e=qd3OSg"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stateofmichigan.sharepoint.com/:w:/r/sites/DTMB/cs/mdecepi/PMO/Shared%20Documents/CEDS%20Data%20Warehouse%20%26%20Reporting%20for%20Staffing,%20Entity/08%20-%20Training/2.%20Governance%20and%20National%20Engagement/Work%20in%20Process/Module%202%20Output/Learning%20How%20to%20Create%20Use%20Cases.docx?d=w2c15b2f852af4182859d4c6a5682efd9&amp;csf=1&amp;web=1&amp;e=wLb3J5"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ceds.ed.gov/Default.aspx" TargetMode="External"/><Relationship Id="rId7" Type="http://schemas.openxmlformats.org/officeDocument/2006/relationships/hyperlink" Target="https://www2.ed.gov/about/inits/ed/edfacts/edfacts-edgb-data-governance.pdf" TargetMode="External"/><Relationship Id="rId2" Type="http://schemas.openxmlformats.org/officeDocument/2006/relationships/hyperlink" Target="https://stateofmichigan.sharepoint.com/:x:/r/sites/DTMB/cs/mdecepi/PMO/Shared%20Documents/CEDS%20Data%20Warehouse%20%26%20Reporting%20for%20Staffing,%20Entity/08%20-%20Training/1.%20National%20Overviews/CEDS%20National%20Training%20-%20An%20Intro%20to%20CEDS%20-%20V3.xlsx?d=w1c03cb73aea0476abcec930e14a3f59a&amp;csf=1&amp;web=1&amp;e=b6yuPx" TargetMode="External"/><Relationship Id="rId1" Type="http://schemas.openxmlformats.org/officeDocument/2006/relationships/slideLayout" Target="../slideLayouts/slideLayout2.xml"/><Relationship Id="rId6" Type="http://schemas.openxmlformats.org/officeDocument/2006/relationships/hyperlink" Target="https://slds.ed.gov/#communities/pdc/documents/18418" TargetMode="External"/><Relationship Id="rId5" Type="http://schemas.openxmlformats.org/officeDocument/2006/relationships/hyperlink" Target="https://ceds.ed.gov/pdf/using-ceds-data-governance.pdf" TargetMode="External"/><Relationship Id="rId4" Type="http://schemas.openxmlformats.org/officeDocument/2006/relationships/hyperlink" Target="https://ceds.ed.gov/dataGovernance.aspx"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ABBD5B-49C5-5A91-4702-DD8A6D782B25}"/>
              </a:ext>
            </a:extLst>
          </p:cNvPr>
          <p:cNvSpPr>
            <a:spLocks noGrp="1"/>
          </p:cNvSpPr>
          <p:nvPr>
            <p:ph type="ctrTitle"/>
          </p:nvPr>
        </p:nvSpPr>
        <p:spPr>
          <a:xfrm>
            <a:off x="890338" y="640080"/>
            <a:ext cx="3734014" cy="3566160"/>
          </a:xfrm>
        </p:spPr>
        <p:txBody>
          <a:bodyPr anchor="b">
            <a:normAutofit/>
          </a:bodyPr>
          <a:lstStyle/>
          <a:p>
            <a:pPr algn="l"/>
            <a:r>
              <a:rPr lang="en-US" sz="5400" b="1"/>
              <a:t>Data Governance</a:t>
            </a:r>
          </a:p>
        </p:txBody>
      </p:sp>
      <p:sp>
        <p:nvSpPr>
          <p:cNvPr id="61"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mputer Books Free Stock Photo - Public Domain Pictures">
            <a:extLst>
              <a:ext uri="{FF2B5EF4-FFF2-40B4-BE49-F238E27FC236}">
                <a16:creationId xmlns:a16="http://schemas.microsoft.com/office/drawing/2014/main" id="{FA070982-55D9-1340-475D-EB89B72A3B90}"/>
              </a:ext>
            </a:extLst>
          </p:cNvPr>
          <p:cNvPicPr>
            <a:picLocks noChangeAspect="1"/>
          </p:cNvPicPr>
          <p:nvPr/>
        </p:nvPicPr>
        <p:blipFill rotWithShape="1">
          <a:blip r:embed="rId2"/>
          <a:srcRect l="18039" r="15259"/>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634672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5EB82B59-901D-3FBE-F04D-620C5D0CBCCF}"/>
              </a:ext>
            </a:extLst>
          </p:cNvPr>
          <p:cNvSpPr txBox="1"/>
          <p:nvPr/>
        </p:nvSpPr>
        <p:spPr>
          <a:xfrm>
            <a:off x="682347" y="348865"/>
            <a:ext cx="10733274" cy="87772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lvl="1" defTabSz="914400">
              <a:lnSpc>
                <a:spcPct val="90000"/>
              </a:lnSpc>
              <a:spcBef>
                <a:spcPct val="0"/>
              </a:spcBef>
              <a:spcAft>
                <a:spcPts val="600"/>
              </a:spcAft>
            </a:pPr>
            <a:r>
              <a:rPr lang="en-US" sz="3400">
                <a:solidFill>
                  <a:srgbClr val="FFFFFF"/>
                </a:solidFill>
                <a:latin typeface="+mj-lt"/>
                <a:ea typeface="+mj-ea"/>
                <a:cs typeface="+mj-cs"/>
              </a:rPr>
              <a:t>The High-Level Process Steps of</a:t>
            </a:r>
            <a:r>
              <a:rPr lang="en-US" sz="3400" kern="1200">
                <a:solidFill>
                  <a:srgbClr val="FFFFFF"/>
                </a:solidFill>
                <a:latin typeface="+mj-lt"/>
                <a:ea typeface="+mj-ea"/>
                <a:cs typeface="+mj-cs"/>
              </a:rPr>
              <a:t> </a:t>
            </a:r>
            <a:r>
              <a:rPr lang="en-US" sz="3400">
                <a:solidFill>
                  <a:srgbClr val="FFFFFF"/>
                </a:solidFill>
                <a:latin typeface="+mj-lt"/>
                <a:ea typeface="+mj-ea"/>
                <a:cs typeface="+mj-cs"/>
              </a:rPr>
              <a:t>a Migration </a:t>
            </a:r>
            <a:r>
              <a:rPr lang="en-US" sz="3400" kern="1200">
                <a:solidFill>
                  <a:srgbClr val="FFFFFF"/>
                </a:solidFill>
                <a:latin typeface="+mj-lt"/>
                <a:ea typeface="+mj-ea"/>
                <a:cs typeface="+mj-cs"/>
              </a:rPr>
              <a:t>to CEDS </a:t>
            </a:r>
          </a:p>
        </p:txBody>
      </p:sp>
      <p:graphicFrame>
        <p:nvGraphicFramePr>
          <p:cNvPr id="34" name="Content Placeholder 2">
            <a:extLst>
              <a:ext uri="{FF2B5EF4-FFF2-40B4-BE49-F238E27FC236}">
                <a16:creationId xmlns:a16="http://schemas.microsoft.com/office/drawing/2014/main" id="{2E95731C-A5C6-034E-AAEA-EE9C5FE0A7F5}"/>
              </a:ext>
            </a:extLst>
          </p:cNvPr>
          <p:cNvGraphicFramePr>
            <a:graphicFrameLocks/>
          </p:cNvGraphicFramePr>
          <p:nvPr>
            <p:extLst>
              <p:ext uri="{D42A27DB-BD31-4B8C-83A1-F6EECF244321}">
                <p14:modId xmlns:p14="http://schemas.microsoft.com/office/powerpoint/2010/main" val="3149293367"/>
              </p:ext>
            </p:extLst>
          </p:nvPr>
        </p:nvGraphicFramePr>
        <p:xfrm>
          <a:off x="682346" y="1827355"/>
          <a:ext cx="10557353" cy="39755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TextBox 21">
            <a:extLst>
              <a:ext uri="{FF2B5EF4-FFF2-40B4-BE49-F238E27FC236}">
                <a16:creationId xmlns:a16="http://schemas.microsoft.com/office/drawing/2014/main" id="{7B7DF6DC-7AB1-ED82-0A2C-A2B8288D70CC}"/>
              </a:ext>
            </a:extLst>
          </p:cNvPr>
          <p:cNvSpPr txBox="1"/>
          <p:nvPr/>
        </p:nvSpPr>
        <p:spPr>
          <a:xfrm>
            <a:off x="611371" y="5961319"/>
            <a:ext cx="111526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solidFill>
                  <a:srgbClr val="4D6A9E"/>
                </a:solidFill>
                <a:cs typeface="Calibri"/>
              </a:rPr>
              <a:t>Ideally, migration of elements smoothly proceeds through each step, but it's possible and even likely, that at some point, an element is missed or modified leading to reconsideration.  This can be an iterative process.</a:t>
            </a:r>
          </a:p>
        </p:txBody>
      </p:sp>
    </p:spTree>
    <p:extLst>
      <p:ext uri="{BB962C8B-B14F-4D97-AF65-F5344CB8AC3E}">
        <p14:creationId xmlns:p14="http://schemas.microsoft.com/office/powerpoint/2010/main" val="1621411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290026-2FE9-6657-56EC-FA5049D8541C}"/>
              </a:ext>
            </a:extLst>
          </p:cNvPr>
          <p:cNvSpPr>
            <a:spLocks noGrp="1"/>
          </p:cNvSpPr>
          <p:nvPr>
            <p:ph type="title"/>
          </p:nvPr>
        </p:nvSpPr>
        <p:spPr>
          <a:xfrm>
            <a:off x="1371599" y="294538"/>
            <a:ext cx="9895951" cy="1033669"/>
          </a:xfrm>
        </p:spPr>
        <p:txBody>
          <a:bodyPr>
            <a:normAutofit/>
          </a:bodyPr>
          <a:lstStyle/>
          <a:p>
            <a:pPr lvl="0"/>
            <a:r>
              <a:rPr lang="en-US" sz="3700">
                <a:solidFill>
                  <a:srgbClr val="FFFFFF"/>
                </a:solidFill>
              </a:rPr>
              <a:t>Identify &amp; Load Data Elements to CEDS Align Tool </a:t>
            </a:r>
          </a:p>
        </p:txBody>
      </p:sp>
      <p:sp>
        <p:nvSpPr>
          <p:cNvPr id="17" name="Content Placeholder 2">
            <a:extLst>
              <a:ext uri="{FF2B5EF4-FFF2-40B4-BE49-F238E27FC236}">
                <a16:creationId xmlns:a16="http://schemas.microsoft.com/office/drawing/2014/main" id="{E505E13F-7902-24F6-6263-28BCF3DD3BAF}"/>
              </a:ext>
            </a:extLst>
          </p:cNvPr>
          <p:cNvSpPr>
            <a:spLocks noGrp="1"/>
          </p:cNvSpPr>
          <p:nvPr>
            <p:ph idx="1"/>
          </p:nvPr>
        </p:nvSpPr>
        <p:spPr>
          <a:xfrm>
            <a:off x="897672" y="2383245"/>
            <a:ext cx="10188664" cy="4213041"/>
          </a:xfrm>
        </p:spPr>
        <p:txBody>
          <a:bodyPr anchor="ctr">
            <a:normAutofit lnSpcReduction="10000"/>
          </a:bodyPr>
          <a:lstStyle/>
          <a:p>
            <a:pPr marL="0" indent="0">
              <a:buNone/>
            </a:pPr>
            <a:r>
              <a:rPr lang="en-US" b="1" dirty="0">
                <a:cs typeface="Calibri"/>
              </a:rPr>
              <a:t>What is 'Align'?</a:t>
            </a:r>
          </a:p>
          <a:p>
            <a:pPr marL="0" indent="0">
              <a:buNone/>
            </a:pPr>
            <a:r>
              <a:rPr lang="en-US" sz="2000" dirty="0">
                <a:cs typeface="Calibri"/>
              </a:rPr>
              <a:t>The CEDS Align Tool provides a user-friendly interface that allows us to map (align) existing data dictionaries to their CEDS counterpart.  </a:t>
            </a:r>
          </a:p>
          <a:p>
            <a:pPr marL="0" indent="0">
              <a:buNone/>
            </a:pPr>
            <a:endParaRPr lang="en-US" sz="2000" dirty="0">
              <a:cs typeface="Calibri"/>
            </a:endParaRPr>
          </a:p>
          <a:p>
            <a:r>
              <a:rPr lang="en-US" sz="2000" dirty="0">
                <a:cs typeface="Calibri" panose="020F0502020204030204"/>
                <a:hlinkClick r:id="rId2"/>
              </a:rPr>
              <a:t>Steps to Align</a:t>
            </a:r>
            <a:r>
              <a:rPr lang="en-US" sz="2000" dirty="0">
                <a:cs typeface="Calibri" panose="020F0502020204030204"/>
              </a:rPr>
              <a:t> - How to approach Align as a Team</a:t>
            </a:r>
          </a:p>
          <a:p>
            <a:r>
              <a:rPr lang="en-US" sz="2000" dirty="0">
                <a:cs typeface="Calibri" panose="020F0502020204030204"/>
                <a:hlinkClick r:id="rId3"/>
              </a:rPr>
              <a:t>CEDS Screens</a:t>
            </a:r>
            <a:r>
              <a:rPr lang="en-US" sz="2000" dirty="0">
                <a:cs typeface="Calibri" panose="020F0502020204030204"/>
              </a:rPr>
              <a:t> – Guidance and Navigation</a:t>
            </a:r>
          </a:p>
          <a:p>
            <a:endParaRPr lang="en-US" sz="2000" dirty="0">
              <a:cs typeface="Calibri" panose="020F0502020204030204"/>
            </a:endParaRPr>
          </a:p>
          <a:p>
            <a:pPr marL="0" indent="0">
              <a:buNone/>
            </a:pPr>
            <a:r>
              <a:rPr lang="en-US" sz="2000" b="1" dirty="0">
                <a:cs typeface="Calibri" panose="020F0502020204030204"/>
              </a:rPr>
              <a:t>TIP!</a:t>
            </a:r>
            <a:r>
              <a:rPr lang="en-US" sz="2000" dirty="0">
                <a:cs typeface="Calibri" panose="020F0502020204030204"/>
              </a:rPr>
              <a:t>  Having a team of Subject Matter Experts will increase accuracy of mapping on the first-pass!</a:t>
            </a:r>
          </a:p>
          <a:p>
            <a:pPr marL="0" indent="0">
              <a:buNone/>
            </a:pPr>
            <a:endParaRPr lang="en-US" sz="2000" dirty="0">
              <a:cs typeface="Calibri" panose="020F0502020204030204"/>
            </a:endParaRPr>
          </a:p>
          <a:p>
            <a:pPr marL="0" indent="0" algn="ctr">
              <a:buNone/>
            </a:pPr>
            <a:r>
              <a:rPr lang="en-US" sz="3600" b="1" dirty="0">
                <a:solidFill>
                  <a:schemeClr val="accent1">
                    <a:lumMod val="75000"/>
                  </a:schemeClr>
                </a:solidFill>
              </a:rPr>
              <a:t>TEAMWORK MAKES THE DREAM WORK!</a:t>
            </a:r>
            <a:endParaRPr lang="en-US" sz="3600" b="1" dirty="0">
              <a:solidFill>
                <a:schemeClr val="accent1">
                  <a:lumMod val="75000"/>
                </a:schemeClr>
              </a:solidFill>
              <a:cs typeface="Calibri"/>
            </a:endParaRPr>
          </a:p>
          <a:p>
            <a:pPr marL="0" indent="0">
              <a:buNone/>
            </a:pPr>
            <a:endParaRPr lang="en-US" sz="2000" dirty="0">
              <a:cs typeface="Calibri" panose="020F0502020204030204"/>
            </a:endParaRPr>
          </a:p>
          <a:p>
            <a:pPr marL="0" indent="0">
              <a:buNone/>
            </a:pPr>
            <a:endParaRPr lang="en-US" sz="2000" dirty="0">
              <a:cs typeface="Calibri" panose="020F0502020204030204"/>
            </a:endParaRPr>
          </a:p>
          <a:p>
            <a:endParaRPr lang="en-US" sz="2000" dirty="0">
              <a:cs typeface="Calibri" panose="020F0502020204030204"/>
            </a:endParaRPr>
          </a:p>
        </p:txBody>
      </p:sp>
    </p:spTree>
    <p:extLst>
      <p:ext uri="{BB962C8B-B14F-4D97-AF65-F5344CB8AC3E}">
        <p14:creationId xmlns:p14="http://schemas.microsoft.com/office/powerpoint/2010/main" val="2112068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7558BBA-A09B-2A64-A4E9-8FC8A8EF1712}"/>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2660B5-06E7-D560-2935-2F739D925947}"/>
              </a:ext>
            </a:extLst>
          </p:cNvPr>
          <p:cNvSpPr>
            <a:spLocks noGrp="1"/>
          </p:cNvSpPr>
          <p:nvPr>
            <p:ph type="title"/>
          </p:nvPr>
        </p:nvSpPr>
        <p:spPr>
          <a:xfrm>
            <a:off x="653906" y="1530727"/>
            <a:ext cx="4825023" cy="3275455"/>
          </a:xfrm>
        </p:spPr>
        <p:txBody>
          <a:bodyPr vert="horz" lIns="91440" tIns="45720" rIns="91440" bIns="45720" rtlCol="0" anchor="b">
            <a:normAutofit/>
          </a:bodyPr>
          <a:lstStyle/>
          <a:p>
            <a:r>
              <a:rPr lang="en-US"/>
              <a:t>What if an element doesn't align?</a:t>
            </a:r>
          </a:p>
          <a:p>
            <a:endParaRPr lang="en-US" b="1"/>
          </a:p>
        </p:txBody>
      </p:sp>
      <p:pic>
        <p:nvPicPr>
          <p:cNvPr id="3" name="Picture 2" descr="Sticky notes with question marks">
            <a:extLst>
              <a:ext uri="{FF2B5EF4-FFF2-40B4-BE49-F238E27FC236}">
                <a16:creationId xmlns:a16="http://schemas.microsoft.com/office/drawing/2014/main" id="{BADCF8FD-0CE8-EDB6-2AF6-E31AC4C46538}"/>
              </a:ext>
            </a:extLst>
          </p:cNvPr>
          <p:cNvPicPr>
            <a:picLocks noChangeAspect="1"/>
          </p:cNvPicPr>
          <p:nvPr/>
        </p:nvPicPr>
        <p:blipFill rotWithShape="1">
          <a:blip r:embed="rId2"/>
          <a:srcRect l="13017" r="28945"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20465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Rectangle 3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290026-2FE9-6657-56EC-FA5049D8541C}"/>
              </a:ext>
            </a:extLst>
          </p:cNvPr>
          <p:cNvSpPr>
            <a:spLocks noGrp="1"/>
          </p:cNvSpPr>
          <p:nvPr>
            <p:ph type="title"/>
          </p:nvPr>
        </p:nvSpPr>
        <p:spPr>
          <a:xfrm>
            <a:off x="466722" y="586855"/>
            <a:ext cx="3201366" cy="3387497"/>
          </a:xfrm>
        </p:spPr>
        <p:txBody>
          <a:bodyPr anchor="b">
            <a:normAutofit/>
          </a:bodyPr>
          <a:lstStyle/>
          <a:p>
            <a:pPr algn="ctr"/>
            <a:r>
              <a:rPr lang="en-US" sz="4000">
                <a:solidFill>
                  <a:srgbClr val="FFFFFF"/>
                </a:solidFill>
                <a:cs typeface="Calibri Light"/>
              </a:rPr>
              <a:t> Identifying, Documenting and Tracking Gaps</a:t>
            </a:r>
            <a:endParaRPr lang="en-US"/>
          </a:p>
        </p:txBody>
      </p:sp>
      <p:sp>
        <p:nvSpPr>
          <p:cNvPr id="17" name="Content Placeholder 2">
            <a:extLst>
              <a:ext uri="{FF2B5EF4-FFF2-40B4-BE49-F238E27FC236}">
                <a16:creationId xmlns:a16="http://schemas.microsoft.com/office/drawing/2014/main" id="{E505E13F-7902-24F6-6263-28BCF3DD3BAF}"/>
              </a:ext>
            </a:extLst>
          </p:cNvPr>
          <p:cNvSpPr>
            <a:spLocks noGrp="1"/>
          </p:cNvSpPr>
          <p:nvPr>
            <p:ph idx="1"/>
          </p:nvPr>
        </p:nvSpPr>
        <p:spPr>
          <a:xfrm>
            <a:off x="4762290" y="1888477"/>
            <a:ext cx="6774552" cy="4940623"/>
          </a:xfrm>
        </p:spPr>
        <p:txBody>
          <a:bodyPr anchor="ctr">
            <a:normAutofit/>
          </a:bodyPr>
          <a:lstStyle/>
          <a:p>
            <a:pPr marL="0" indent="0">
              <a:buNone/>
            </a:pPr>
            <a:endParaRPr lang="en-US" b="1">
              <a:cs typeface="Calibri"/>
            </a:endParaRPr>
          </a:p>
          <a:p>
            <a:pPr marL="0" indent="0">
              <a:buNone/>
            </a:pPr>
            <a:endParaRPr lang="en-US" sz="2400" b="1">
              <a:cs typeface="Calibri"/>
            </a:endParaRPr>
          </a:p>
          <a:p>
            <a:pPr marL="0" indent="0">
              <a:buNone/>
            </a:pPr>
            <a:endParaRPr lang="en-US" sz="2400">
              <a:cs typeface="Calibri"/>
            </a:endParaRPr>
          </a:p>
          <a:p>
            <a:pPr marL="0" indent="0">
              <a:buNone/>
            </a:pPr>
            <a:endParaRPr lang="en-US" sz="2000">
              <a:cs typeface="Calibri" panose="020F0502020204030204"/>
            </a:endParaRPr>
          </a:p>
          <a:p>
            <a:pPr marL="0" indent="0">
              <a:buNone/>
            </a:pPr>
            <a:endParaRPr lang="en-US" sz="2000">
              <a:cs typeface="Calibri" panose="020F0502020204030204"/>
            </a:endParaRPr>
          </a:p>
          <a:p>
            <a:endParaRPr lang="en-US" sz="2000">
              <a:cs typeface="Calibri" panose="020F0502020204030204"/>
            </a:endParaRPr>
          </a:p>
          <a:p>
            <a:pPr marL="0" indent="0">
              <a:buNone/>
            </a:pPr>
            <a:endParaRPr lang="en-US" sz="2000">
              <a:cs typeface="Calibri" panose="020F0502020204030204"/>
            </a:endParaRPr>
          </a:p>
          <a:p>
            <a:pPr marL="0" indent="0">
              <a:buNone/>
            </a:pPr>
            <a:endParaRPr lang="en-US" sz="2000">
              <a:cs typeface="Calibri" panose="020F0502020204030204"/>
            </a:endParaRPr>
          </a:p>
          <a:p>
            <a:endParaRPr lang="en-US" sz="2000">
              <a:cs typeface="Calibri" panose="020F0502020204030204"/>
            </a:endParaRPr>
          </a:p>
        </p:txBody>
      </p:sp>
      <p:sp>
        <p:nvSpPr>
          <p:cNvPr id="5" name="TextBox 4">
            <a:extLst>
              <a:ext uri="{FF2B5EF4-FFF2-40B4-BE49-F238E27FC236}">
                <a16:creationId xmlns:a16="http://schemas.microsoft.com/office/drawing/2014/main" id="{ADF2E8C4-3FCC-C444-98D0-59517C6EC4BE}"/>
              </a:ext>
            </a:extLst>
          </p:cNvPr>
          <p:cNvSpPr txBox="1"/>
          <p:nvPr/>
        </p:nvSpPr>
        <p:spPr>
          <a:xfrm>
            <a:off x="4113323" y="364590"/>
            <a:ext cx="7677291" cy="6124754"/>
          </a:xfrm>
          <a:prstGeom prst="rect">
            <a:avLst/>
          </a:prstGeom>
          <a:noFill/>
        </p:spPr>
        <p:txBody>
          <a:bodyPr wrap="square" lIns="91440" tIns="45720" rIns="91440" bIns="45720" rtlCol="0" anchor="t">
            <a:spAutoFit/>
          </a:bodyPr>
          <a:lstStyle/>
          <a:p>
            <a:r>
              <a:rPr lang="en-US" sz="3200" b="1">
                <a:cs typeface="Calibri"/>
              </a:rPr>
              <a:t>What is a "Gap?"</a:t>
            </a:r>
          </a:p>
          <a:p>
            <a:pPr algn="ctr"/>
            <a:endParaRPr lang="en-US" sz="2400"/>
          </a:p>
          <a:p>
            <a:r>
              <a:rPr lang="en-US" sz="2400"/>
              <a:t>Sometimes there is no clear CEDS equivalent for an existing state element or option set. If so, a "gap" in the national standard has been identified.</a:t>
            </a:r>
            <a:endParaRPr lang="en-US">
              <a:cs typeface="Calibri"/>
            </a:endParaRPr>
          </a:p>
          <a:p>
            <a:endParaRPr lang="en-US" sz="2400"/>
          </a:p>
          <a:p>
            <a:r>
              <a:rPr lang="en-US" sz="2400"/>
              <a:t>A team reviews each gap to document details of the gap, recommend a resolution and gather feedback utilizing the Master Gaps Spreadsheet.  </a:t>
            </a:r>
          </a:p>
          <a:p>
            <a:endParaRPr lang="en-US" sz="2400"/>
          </a:p>
          <a:p>
            <a:r>
              <a:rPr lang="en-US" sz="2400"/>
              <a:t>The ideal team member combination would include individuals with expertise in:  </a:t>
            </a:r>
            <a:endParaRPr lang="en-US"/>
          </a:p>
          <a:p>
            <a:pPr marL="342900" indent="-342900">
              <a:buFont typeface="Arial"/>
              <a:buChar char="•"/>
            </a:pPr>
            <a:r>
              <a:rPr lang="en-US" sz="2400"/>
              <a:t>The Subject Matter/Content Area</a:t>
            </a:r>
          </a:p>
          <a:p>
            <a:pPr marL="342900" indent="-342900">
              <a:buFont typeface="Arial"/>
              <a:buChar char="•"/>
            </a:pPr>
            <a:r>
              <a:rPr lang="en-US" sz="2400"/>
              <a:t>Data Governance </a:t>
            </a:r>
          </a:p>
          <a:p>
            <a:pPr marL="342900" indent="-342900">
              <a:buFont typeface="Arial"/>
              <a:buChar char="•"/>
            </a:pPr>
            <a:r>
              <a:rPr lang="en-US" sz="2400"/>
              <a:t>CEDS elements/domain structures </a:t>
            </a:r>
            <a:endParaRPr lang="en-US" sz="2400">
              <a:cs typeface="Calibri"/>
            </a:endParaRPr>
          </a:p>
          <a:p>
            <a:endParaRPr lang="en-US" sz="2400">
              <a:cs typeface="Calibri"/>
            </a:endParaRPr>
          </a:p>
        </p:txBody>
      </p:sp>
    </p:spTree>
    <p:extLst>
      <p:ext uri="{BB962C8B-B14F-4D97-AF65-F5344CB8AC3E}">
        <p14:creationId xmlns:p14="http://schemas.microsoft.com/office/powerpoint/2010/main" val="3771412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Rectangle 3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290026-2FE9-6657-56EC-FA5049D8541C}"/>
              </a:ext>
            </a:extLst>
          </p:cNvPr>
          <p:cNvSpPr>
            <a:spLocks noGrp="1"/>
          </p:cNvSpPr>
          <p:nvPr>
            <p:ph type="title"/>
          </p:nvPr>
        </p:nvSpPr>
        <p:spPr>
          <a:xfrm>
            <a:off x="466722" y="586855"/>
            <a:ext cx="3201366" cy="3387497"/>
          </a:xfrm>
        </p:spPr>
        <p:txBody>
          <a:bodyPr anchor="b">
            <a:normAutofit/>
          </a:bodyPr>
          <a:lstStyle/>
          <a:p>
            <a:pPr algn="ctr"/>
            <a:r>
              <a:rPr lang="en-US" sz="4000">
                <a:solidFill>
                  <a:srgbClr val="FFFFFF"/>
                </a:solidFill>
                <a:cs typeface="Calibri Light"/>
              </a:rPr>
              <a:t>The Master Gaps Spreadsheet</a:t>
            </a:r>
          </a:p>
        </p:txBody>
      </p:sp>
      <p:sp>
        <p:nvSpPr>
          <p:cNvPr id="17" name="Content Placeholder 2">
            <a:extLst>
              <a:ext uri="{FF2B5EF4-FFF2-40B4-BE49-F238E27FC236}">
                <a16:creationId xmlns:a16="http://schemas.microsoft.com/office/drawing/2014/main" id="{E505E13F-7902-24F6-6263-28BCF3DD3BAF}"/>
              </a:ext>
            </a:extLst>
          </p:cNvPr>
          <p:cNvSpPr>
            <a:spLocks noGrp="1"/>
          </p:cNvSpPr>
          <p:nvPr>
            <p:ph idx="1"/>
          </p:nvPr>
        </p:nvSpPr>
        <p:spPr>
          <a:xfrm>
            <a:off x="4591054" y="2699159"/>
            <a:ext cx="6774552" cy="3496368"/>
          </a:xfrm>
        </p:spPr>
        <p:txBody>
          <a:bodyPr anchor="ctr">
            <a:normAutofit fontScale="92500" lnSpcReduction="10000"/>
          </a:bodyPr>
          <a:lstStyle/>
          <a:p>
            <a:pPr marL="0" indent="0">
              <a:buNone/>
            </a:pPr>
            <a:r>
              <a:rPr lang="en-US" sz="2400">
                <a:cs typeface="Calibri"/>
              </a:rPr>
              <a:t>The Master Gaps Spreadsheet is a summary of the elements and/or options that did not map with a high match rate between the source data and CEDS.</a:t>
            </a:r>
            <a:endParaRPr lang="en-US"/>
          </a:p>
          <a:p>
            <a:pPr marL="0" indent="0">
              <a:buNone/>
            </a:pPr>
            <a:endParaRPr lang="en-US" sz="2400">
              <a:cs typeface="Calibri"/>
            </a:endParaRPr>
          </a:p>
          <a:p>
            <a:pPr marL="0" indent="0">
              <a:buNone/>
            </a:pPr>
            <a:r>
              <a:rPr lang="en-US" sz="2400">
                <a:cs typeface="Calibri"/>
              </a:rPr>
              <a:t>At a minimum, it should:</a:t>
            </a:r>
          </a:p>
          <a:p>
            <a:pPr lvl="1"/>
            <a:r>
              <a:rPr lang="en-US">
                <a:cs typeface="Calibri"/>
              </a:rPr>
              <a:t>Identify and describe the gap</a:t>
            </a:r>
          </a:p>
          <a:p>
            <a:pPr lvl="1"/>
            <a:r>
              <a:rPr lang="en-US">
                <a:cs typeface="Calibri"/>
              </a:rPr>
              <a:t>Propose a solution</a:t>
            </a:r>
          </a:p>
          <a:p>
            <a:pPr lvl="1"/>
            <a:r>
              <a:rPr lang="en-US">
                <a:cs typeface="Calibri"/>
              </a:rPr>
              <a:t>Document who was involved in the discussion(s)</a:t>
            </a:r>
          </a:p>
          <a:p>
            <a:pPr lvl="1"/>
            <a:r>
              <a:rPr lang="en-US">
                <a:cs typeface="Calibri"/>
              </a:rPr>
              <a:t>Share and capture feedback from management (if necessary)</a:t>
            </a:r>
          </a:p>
          <a:p>
            <a:pPr lvl="2"/>
            <a:endParaRPr lang="en-US">
              <a:cs typeface="Calibri"/>
            </a:endParaRPr>
          </a:p>
          <a:p>
            <a:pPr lvl="1"/>
            <a:endParaRPr lang="en-US">
              <a:cs typeface="Calibri"/>
            </a:endParaRPr>
          </a:p>
          <a:p>
            <a:pPr marL="457200" lvl="1" indent="0">
              <a:buNone/>
            </a:pPr>
            <a:endParaRPr lang="en-US">
              <a:cs typeface="Calibri"/>
            </a:endParaRPr>
          </a:p>
          <a:p>
            <a:pPr marL="0" indent="0">
              <a:buNone/>
            </a:pPr>
            <a:endParaRPr lang="en-US" sz="2000">
              <a:cs typeface="Calibri" panose="020F0502020204030204"/>
            </a:endParaRPr>
          </a:p>
          <a:p>
            <a:pPr marL="0" indent="0">
              <a:buNone/>
            </a:pPr>
            <a:endParaRPr lang="en-US" sz="2000">
              <a:cs typeface="Calibri" panose="020F0502020204030204"/>
            </a:endParaRPr>
          </a:p>
          <a:p>
            <a:endParaRPr lang="en-US" sz="2000">
              <a:cs typeface="Calibri" panose="020F0502020204030204"/>
            </a:endParaRPr>
          </a:p>
          <a:p>
            <a:pPr marL="0" indent="0">
              <a:buNone/>
            </a:pPr>
            <a:endParaRPr lang="en-US" sz="2000">
              <a:cs typeface="Calibri" panose="020F0502020204030204"/>
            </a:endParaRPr>
          </a:p>
          <a:p>
            <a:pPr marL="0" indent="0">
              <a:buNone/>
            </a:pPr>
            <a:endParaRPr lang="en-US" sz="2000">
              <a:cs typeface="Calibri" panose="020F0502020204030204"/>
            </a:endParaRPr>
          </a:p>
          <a:p>
            <a:endParaRPr lang="en-US" sz="2000">
              <a:cs typeface="Calibri" panose="020F0502020204030204"/>
            </a:endParaRPr>
          </a:p>
        </p:txBody>
      </p:sp>
      <p:pic>
        <p:nvPicPr>
          <p:cNvPr id="4" name="Picture 3">
            <a:extLst>
              <a:ext uri="{FF2B5EF4-FFF2-40B4-BE49-F238E27FC236}">
                <a16:creationId xmlns:a16="http://schemas.microsoft.com/office/drawing/2014/main" id="{5AEFCD56-DE8C-8052-7E26-F8C825AA4E9E}"/>
              </a:ext>
            </a:extLst>
          </p:cNvPr>
          <p:cNvPicPr>
            <a:picLocks noChangeAspect="1"/>
          </p:cNvPicPr>
          <p:nvPr/>
        </p:nvPicPr>
        <p:blipFill>
          <a:blip r:embed="rId2"/>
          <a:stretch>
            <a:fillRect/>
          </a:stretch>
        </p:blipFill>
        <p:spPr>
          <a:xfrm>
            <a:off x="0" y="5181161"/>
            <a:ext cx="12194489" cy="714156"/>
          </a:xfrm>
          <a:prstGeom prst="rect">
            <a:avLst/>
          </a:prstGeom>
        </p:spPr>
      </p:pic>
    </p:spTree>
    <p:extLst>
      <p:ext uri="{BB962C8B-B14F-4D97-AF65-F5344CB8AC3E}">
        <p14:creationId xmlns:p14="http://schemas.microsoft.com/office/powerpoint/2010/main" val="3851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27672F-6997-47BD-A231-046B94826675}"/>
              </a:ext>
            </a:extLst>
          </p:cNvPr>
          <p:cNvSpPr>
            <a:spLocks noGrp="1"/>
          </p:cNvSpPr>
          <p:nvPr>
            <p:ph type="title"/>
          </p:nvPr>
        </p:nvSpPr>
        <p:spPr>
          <a:xfrm>
            <a:off x="485" y="-10353"/>
            <a:ext cx="12194206" cy="1219474"/>
          </a:xfrm>
          <a:solidFill>
            <a:schemeClr val="accent1">
              <a:lumMod val="50000"/>
            </a:schemeClr>
          </a:solidFill>
        </p:spPr>
        <p:txBody>
          <a:bodyPr>
            <a:normAutofit/>
          </a:bodyPr>
          <a:lstStyle/>
          <a:p>
            <a:pPr defTabSz="457200"/>
            <a:r>
              <a:rPr lang="en-US" sz="4000">
                <a:solidFill>
                  <a:schemeClr val="bg1"/>
                </a:solidFill>
              </a:rPr>
              <a:t>	Identify the Best Approach to Resolve the Gap</a:t>
            </a:r>
          </a:p>
        </p:txBody>
      </p:sp>
      <p:sp>
        <p:nvSpPr>
          <p:cNvPr id="7" name="Text Placeholder 6">
            <a:extLst>
              <a:ext uri="{FF2B5EF4-FFF2-40B4-BE49-F238E27FC236}">
                <a16:creationId xmlns:a16="http://schemas.microsoft.com/office/drawing/2014/main" id="{B4F1E74C-C21B-40BB-A0F5-8652BC885A18}"/>
              </a:ext>
            </a:extLst>
          </p:cNvPr>
          <p:cNvSpPr>
            <a:spLocks noGrp="1"/>
          </p:cNvSpPr>
          <p:nvPr>
            <p:ph type="body" idx="1"/>
          </p:nvPr>
        </p:nvSpPr>
        <p:spPr>
          <a:xfrm>
            <a:off x="6381752" y="3215526"/>
            <a:ext cx="5183188" cy="452437"/>
          </a:xfrm>
        </p:spPr>
        <p:txBody>
          <a:bodyPr>
            <a:normAutofit/>
          </a:bodyPr>
          <a:lstStyle/>
          <a:p>
            <a:pPr algn="ctr"/>
            <a:r>
              <a:rPr lang="en-US"/>
              <a:t>Resolve the gap by changing CEDS </a:t>
            </a:r>
          </a:p>
        </p:txBody>
      </p:sp>
      <p:sp>
        <p:nvSpPr>
          <p:cNvPr id="8" name="Content Placeholder 7">
            <a:extLst>
              <a:ext uri="{FF2B5EF4-FFF2-40B4-BE49-F238E27FC236}">
                <a16:creationId xmlns:a16="http://schemas.microsoft.com/office/drawing/2014/main" id="{017A61CB-21B7-4885-852A-278F5E3A665E}"/>
              </a:ext>
            </a:extLst>
          </p:cNvPr>
          <p:cNvSpPr>
            <a:spLocks noGrp="1"/>
          </p:cNvSpPr>
          <p:nvPr>
            <p:ph sz="half" idx="2"/>
          </p:nvPr>
        </p:nvSpPr>
        <p:spPr>
          <a:xfrm>
            <a:off x="6381752" y="3881436"/>
            <a:ext cx="5183188" cy="2453376"/>
          </a:xfrm>
        </p:spPr>
        <p:txBody>
          <a:bodyPr vert="horz" lIns="91440" tIns="45720" rIns="91440" bIns="45720" rtlCol="0" anchor="t">
            <a:normAutofit fontScale="92500" lnSpcReduction="20000"/>
          </a:bodyPr>
          <a:lstStyle/>
          <a:p>
            <a:r>
              <a:rPr lang="en-US" sz="2400"/>
              <a:t>Recommend expansion to CEDS – suggesting new element(s) or option(s) or modifications to existing elements/options.</a:t>
            </a:r>
          </a:p>
          <a:p>
            <a:r>
              <a:rPr lang="en-US" sz="2400"/>
              <a:t>Submit a proposed use case to the CEDS Open-Source Community for review.</a:t>
            </a:r>
          </a:p>
          <a:p>
            <a:r>
              <a:rPr lang="en-US" sz="2400"/>
              <a:t>Partner with other state(s) with similar needs to create the new element/option. </a:t>
            </a:r>
          </a:p>
        </p:txBody>
      </p:sp>
      <p:sp>
        <p:nvSpPr>
          <p:cNvPr id="2" name="TextBox 1">
            <a:extLst>
              <a:ext uri="{FF2B5EF4-FFF2-40B4-BE49-F238E27FC236}">
                <a16:creationId xmlns:a16="http://schemas.microsoft.com/office/drawing/2014/main" id="{17BB30F1-5983-42C6-AFD3-D1EB185E4E39}"/>
              </a:ext>
            </a:extLst>
          </p:cNvPr>
          <p:cNvSpPr txBox="1"/>
          <p:nvPr/>
        </p:nvSpPr>
        <p:spPr>
          <a:xfrm>
            <a:off x="827086" y="1234807"/>
            <a:ext cx="10537827" cy="830997"/>
          </a:xfrm>
          <a:prstGeom prst="rect">
            <a:avLst/>
          </a:prstGeom>
          <a:noFill/>
        </p:spPr>
        <p:txBody>
          <a:bodyPr wrap="square" lIns="91440" tIns="45720" rIns="91440" bIns="45720" rtlCol="0" anchor="t">
            <a:spAutoFit/>
          </a:bodyPr>
          <a:lstStyle/>
          <a:p>
            <a:pPr algn="ctr"/>
            <a:r>
              <a:rPr lang="en-US" sz="2400"/>
              <a:t>Our goal is to minimize the amount of state extensions in our database, but we recognize that not all state elements are useful to the national community.</a:t>
            </a:r>
            <a:endParaRPr lang="en-US" sz="2400">
              <a:cs typeface="Calibri"/>
            </a:endParaRPr>
          </a:p>
        </p:txBody>
      </p:sp>
      <p:sp>
        <p:nvSpPr>
          <p:cNvPr id="14" name="Text Placeholder 6">
            <a:extLst>
              <a:ext uri="{FF2B5EF4-FFF2-40B4-BE49-F238E27FC236}">
                <a16:creationId xmlns:a16="http://schemas.microsoft.com/office/drawing/2014/main" id="{27EBEDF5-089A-4659-932B-9074854A6D22}"/>
              </a:ext>
            </a:extLst>
          </p:cNvPr>
          <p:cNvSpPr txBox="1">
            <a:spLocks/>
          </p:cNvSpPr>
          <p:nvPr/>
        </p:nvSpPr>
        <p:spPr>
          <a:xfrm>
            <a:off x="890585" y="3202826"/>
            <a:ext cx="5183188" cy="452437"/>
          </a:xfrm>
          <a:prstGeom prst="rect">
            <a:avLst/>
          </a:prstGeom>
        </p:spPr>
        <p:txBody>
          <a:bodyPr vert="horz" lIns="91440" tIns="45720" rIns="91440" bIns="45720" rtlCol="0" anchor="b">
            <a:normAutofit/>
          </a:bodyPr>
          <a:lstStyle>
            <a:lvl1pPr marL="0" indent="0" algn="l" defTabSz="914377"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377" rtl="0" eaLnBrk="1" latinLnBrk="0" hangingPunct="1">
              <a:lnSpc>
                <a:spcPct val="90000"/>
              </a:lnSpc>
              <a:spcBef>
                <a:spcPts val="500"/>
              </a:spcBef>
              <a:buFont typeface="Courier New" panose="02070309020205020404" pitchFamily="49" charset="0"/>
              <a:buNone/>
              <a:defRPr sz="2000" b="1" kern="1200">
                <a:solidFill>
                  <a:schemeClr val="tx1"/>
                </a:solidFill>
                <a:latin typeface="+mn-lt"/>
                <a:ea typeface="+mn-ea"/>
                <a:cs typeface="+mn-cs"/>
              </a:defRPr>
            </a:lvl2pPr>
            <a:lvl3pPr marL="914400" indent="0" algn="l" defTabSz="914377"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a:t>Resolve the gap within the state</a:t>
            </a:r>
          </a:p>
        </p:txBody>
      </p:sp>
      <p:sp>
        <p:nvSpPr>
          <p:cNvPr id="15" name="Content Placeholder 7">
            <a:extLst>
              <a:ext uri="{FF2B5EF4-FFF2-40B4-BE49-F238E27FC236}">
                <a16:creationId xmlns:a16="http://schemas.microsoft.com/office/drawing/2014/main" id="{DB581A21-91A4-40B2-8E25-EC14EC449CAD}"/>
              </a:ext>
            </a:extLst>
          </p:cNvPr>
          <p:cNvSpPr txBox="1">
            <a:spLocks/>
          </p:cNvSpPr>
          <p:nvPr/>
        </p:nvSpPr>
        <p:spPr>
          <a:xfrm>
            <a:off x="890585" y="3868736"/>
            <a:ext cx="5183188" cy="2308225"/>
          </a:xfrm>
          <a:prstGeom prst="rect">
            <a:avLst/>
          </a:prstGeom>
        </p:spPr>
        <p:txBody>
          <a:bodyPr vert="horz" lIns="91440" tIns="45720" rIns="91440" bIns="45720" rtlCol="0" anchor="t">
            <a:normAutofit lnSpcReduction="10000"/>
          </a:bodyPr>
          <a:lstStyle>
            <a:lvl1pPr marL="228594" indent="-228594" algn="l" defTabSz="914377"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Courier New" panose="02070309020205020404" pitchFamily="49" charset="0"/>
              <a:buChar char="o"/>
              <a:defRPr sz="28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7965" indent="-227965"/>
            <a:r>
              <a:rPr lang="en-US" sz="2400"/>
              <a:t>Recommend a mapping or transformation that brings state data into alignment with CEDS.</a:t>
            </a:r>
            <a:endParaRPr lang="en-US" sz="2400">
              <a:cs typeface="Calibri"/>
            </a:endParaRPr>
          </a:p>
          <a:p>
            <a:pPr marL="227965" indent="-227965"/>
            <a:r>
              <a:rPr lang="en-US" sz="2400"/>
              <a:t>Create a state-specific extension for an element or option.</a:t>
            </a:r>
            <a:endParaRPr lang="en-US" sz="2400">
              <a:cs typeface="Calibri"/>
            </a:endParaRPr>
          </a:p>
          <a:p>
            <a:pPr marL="227965" indent="-227965"/>
            <a:r>
              <a:rPr lang="en-US" sz="2400"/>
              <a:t>Routed for internal review.</a:t>
            </a:r>
            <a:endParaRPr lang="en-US" sz="2400">
              <a:cs typeface="Calibri"/>
            </a:endParaRPr>
          </a:p>
        </p:txBody>
      </p:sp>
      <p:sp>
        <p:nvSpPr>
          <p:cNvPr id="16" name="Arrow: Down 15">
            <a:extLst>
              <a:ext uri="{FF2B5EF4-FFF2-40B4-BE49-F238E27FC236}">
                <a16:creationId xmlns:a16="http://schemas.microsoft.com/office/drawing/2014/main" id="{E12FB804-4616-430D-8817-6A60D0E5F7DE}"/>
              </a:ext>
            </a:extLst>
          </p:cNvPr>
          <p:cNvSpPr/>
          <p:nvPr/>
        </p:nvSpPr>
        <p:spPr>
          <a:xfrm>
            <a:off x="3196429" y="2452028"/>
            <a:ext cx="571500" cy="552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464EBE1F-2799-4B2D-A25D-154258BCB320}"/>
              </a:ext>
            </a:extLst>
          </p:cNvPr>
          <p:cNvSpPr/>
          <p:nvPr/>
        </p:nvSpPr>
        <p:spPr>
          <a:xfrm>
            <a:off x="8633625" y="2452028"/>
            <a:ext cx="571500" cy="552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E9E4E37F-CFCE-42FB-B6FA-A5E2494CB1E4}"/>
              </a:ext>
            </a:extLst>
          </p:cNvPr>
          <p:cNvCxnSpPr>
            <a:cxnSpLocks/>
            <a:stCxn id="2" idx="2"/>
          </p:cNvCxnSpPr>
          <p:nvPr/>
        </p:nvCxnSpPr>
        <p:spPr>
          <a:xfrm>
            <a:off x="6096000" y="2065804"/>
            <a:ext cx="0" cy="434769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799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7E7CC6-5874-D2D8-BE6E-76C818CEB472}"/>
              </a:ext>
            </a:extLst>
          </p:cNvPr>
          <p:cNvSpPr txBox="1">
            <a:spLocks/>
          </p:cNvSpPr>
          <p:nvPr/>
        </p:nvSpPr>
        <p:spPr>
          <a:xfrm>
            <a:off x="485" y="-10353"/>
            <a:ext cx="12194206" cy="1219474"/>
          </a:xfrm>
          <a:prstGeom prst="rect">
            <a:avLst/>
          </a:prstGeom>
          <a:solidFill>
            <a:schemeClr val="accent1">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457200"/>
            <a:r>
              <a:rPr lang="en-US" sz="4000">
                <a:solidFill>
                  <a:schemeClr val="bg1"/>
                </a:solidFill>
              </a:rPr>
              <a:t>	Gap Resolution can be </a:t>
            </a:r>
            <a:r>
              <a:rPr lang="en-US" sz="4000" i="1">
                <a:solidFill>
                  <a:schemeClr val="bg1"/>
                </a:solidFill>
              </a:rPr>
              <a:t>Challenging</a:t>
            </a:r>
          </a:p>
        </p:txBody>
      </p:sp>
      <p:graphicFrame>
        <p:nvGraphicFramePr>
          <p:cNvPr id="10" name="Table 9">
            <a:extLst>
              <a:ext uri="{FF2B5EF4-FFF2-40B4-BE49-F238E27FC236}">
                <a16:creationId xmlns:a16="http://schemas.microsoft.com/office/drawing/2014/main" id="{B5719757-3878-16DE-6A46-8BFA86FF4DCB}"/>
              </a:ext>
            </a:extLst>
          </p:cNvPr>
          <p:cNvGraphicFramePr>
            <a:graphicFrameLocks noGrp="1"/>
          </p:cNvGraphicFramePr>
          <p:nvPr>
            <p:extLst>
              <p:ext uri="{D42A27DB-BD31-4B8C-83A1-F6EECF244321}">
                <p14:modId xmlns:p14="http://schemas.microsoft.com/office/powerpoint/2010/main" val="1495213708"/>
              </p:ext>
            </p:extLst>
          </p:nvPr>
        </p:nvGraphicFramePr>
        <p:xfrm>
          <a:off x="476577" y="1491954"/>
          <a:ext cx="6128760" cy="3619061"/>
        </p:xfrm>
        <a:graphic>
          <a:graphicData uri="http://schemas.openxmlformats.org/drawingml/2006/table">
            <a:tbl>
              <a:tblPr firstRow="1" bandRow="1">
                <a:tableStyleId>{5C22544A-7EE6-4342-B048-85BDC9FD1C3A}</a:tableStyleId>
              </a:tblPr>
              <a:tblGrid>
                <a:gridCol w="6128760">
                  <a:extLst>
                    <a:ext uri="{9D8B030D-6E8A-4147-A177-3AD203B41FA5}">
                      <a16:colId xmlns:a16="http://schemas.microsoft.com/office/drawing/2014/main" val="263821164"/>
                    </a:ext>
                  </a:extLst>
                </a:gridCol>
              </a:tblGrid>
              <a:tr h="625389">
                <a:tc>
                  <a:txBody>
                    <a:bodyPr/>
                    <a:lstStyle/>
                    <a:p>
                      <a:r>
                        <a:rPr lang="en-US" sz="2400"/>
                        <a:t>Some challenges you may encounter:</a:t>
                      </a:r>
                    </a:p>
                  </a:txBody>
                  <a:tcPr/>
                </a:tc>
                <a:extLst>
                  <a:ext uri="{0D108BD9-81ED-4DB2-BD59-A6C34878D82A}">
                    <a16:rowId xmlns:a16="http://schemas.microsoft.com/office/drawing/2014/main" val="2010070907"/>
                  </a:ext>
                </a:extLst>
              </a:tr>
              <a:tr h="433352">
                <a:tc>
                  <a:txBody>
                    <a:bodyPr/>
                    <a:lstStyle/>
                    <a:p>
                      <a:r>
                        <a:rPr lang="en-US"/>
                        <a:t>A field in the source data has no equivalent element in CEDS.</a:t>
                      </a:r>
                    </a:p>
                  </a:txBody>
                  <a:tcPr/>
                </a:tc>
                <a:extLst>
                  <a:ext uri="{0D108BD9-81ED-4DB2-BD59-A6C34878D82A}">
                    <a16:rowId xmlns:a16="http://schemas.microsoft.com/office/drawing/2014/main" val="3146299191"/>
                  </a:ext>
                </a:extLst>
              </a:tr>
              <a:tr h="625389">
                <a:tc>
                  <a:txBody>
                    <a:bodyPr/>
                    <a:lstStyle/>
                    <a:p>
                      <a:r>
                        <a:rPr lang="en-US"/>
                        <a:t>A field in the source data relies on an option set, </a:t>
                      </a:r>
                      <a:br>
                        <a:rPr lang="en-US"/>
                      </a:br>
                      <a:r>
                        <a:rPr lang="en-US"/>
                        <a:t>but not all options have an equivalent option in CEDS.</a:t>
                      </a:r>
                    </a:p>
                  </a:txBody>
                  <a:tcPr/>
                </a:tc>
                <a:extLst>
                  <a:ext uri="{0D108BD9-81ED-4DB2-BD59-A6C34878D82A}">
                    <a16:rowId xmlns:a16="http://schemas.microsoft.com/office/drawing/2014/main" val="1634579418"/>
                  </a:ext>
                </a:extLst>
              </a:tr>
              <a:tr h="6253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 field in the source data is </a:t>
                      </a:r>
                      <a:r>
                        <a:rPr lang="en-US" i="1"/>
                        <a:t>similar</a:t>
                      </a:r>
                      <a:r>
                        <a:rPr lang="en-US"/>
                        <a:t> to a CEDS element </a:t>
                      </a:r>
                      <a:br>
                        <a:rPr lang="en-US"/>
                      </a:br>
                      <a:r>
                        <a:rPr lang="en-US"/>
                        <a:t>but will require significant transformations to match exactly.</a:t>
                      </a:r>
                    </a:p>
                  </a:txBody>
                  <a:tcPr/>
                </a:tc>
                <a:extLst>
                  <a:ext uri="{0D108BD9-81ED-4DB2-BD59-A6C34878D82A}">
                    <a16:rowId xmlns:a16="http://schemas.microsoft.com/office/drawing/2014/main" val="2174199838"/>
                  </a:ext>
                </a:extLst>
              </a:tr>
              <a:tr h="625389">
                <a:tc>
                  <a:txBody>
                    <a:bodyPr/>
                    <a:lstStyle/>
                    <a:p>
                      <a:r>
                        <a:rPr lang="en-US"/>
                        <a:t>Multiple fields in the source data appear to map </a:t>
                      </a:r>
                      <a:br>
                        <a:rPr lang="en-US"/>
                      </a:br>
                      <a:r>
                        <a:rPr lang="en-US"/>
                        <a:t>to the same one CEDS element.</a:t>
                      </a:r>
                    </a:p>
                  </a:txBody>
                  <a:tcPr/>
                </a:tc>
                <a:extLst>
                  <a:ext uri="{0D108BD9-81ED-4DB2-BD59-A6C34878D82A}">
                    <a16:rowId xmlns:a16="http://schemas.microsoft.com/office/drawing/2014/main" val="3928389159"/>
                  </a:ext>
                </a:extLst>
              </a:tr>
              <a:tr h="625389">
                <a:tc>
                  <a:txBody>
                    <a:bodyPr/>
                    <a:lstStyle/>
                    <a:p>
                      <a:r>
                        <a:rPr lang="en-US"/>
                        <a:t>A field in the source data relies on one option set </a:t>
                      </a:r>
                      <a:br>
                        <a:rPr lang="en-US"/>
                      </a:br>
                      <a:r>
                        <a:rPr lang="en-US"/>
                        <a:t>but the options appear to map to different elements in CEDS. </a:t>
                      </a:r>
                    </a:p>
                  </a:txBody>
                  <a:tcPr/>
                </a:tc>
                <a:extLst>
                  <a:ext uri="{0D108BD9-81ED-4DB2-BD59-A6C34878D82A}">
                    <a16:rowId xmlns:a16="http://schemas.microsoft.com/office/drawing/2014/main" val="2437028481"/>
                  </a:ext>
                </a:extLst>
              </a:tr>
            </a:tbl>
          </a:graphicData>
        </a:graphic>
      </p:graphicFrame>
      <p:sp>
        <p:nvSpPr>
          <p:cNvPr id="14" name="Left Brace 13">
            <a:extLst>
              <a:ext uri="{FF2B5EF4-FFF2-40B4-BE49-F238E27FC236}">
                <a16:creationId xmlns:a16="http://schemas.microsoft.com/office/drawing/2014/main" id="{D778AF4F-5C00-8F38-5516-F7DDBDBC1ABB}"/>
              </a:ext>
            </a:extLst>
          </p:cNvPr>
          <p:cNvSpPr/>
          <p:nvPr/>
        </p:nvSpPr>
        <p:spPr>
          <a:xfrm flipH="1">
            <a:off x="6652970" y="2136072"/>
            <a:ext cx="321958" cy="2974943"/>
          </a:xfrm>
          <a:prstGeom prst="leftBrace">
            <a:avLst>
              <a:gd name="adj1" fmla="val 11965"/>
              <a:gd name="adj2" fmla="val 4075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e 16">
            <a:extLst>
              <a:ext uri="{FF2B5EF4-FFF2-40B4-BE49-F238E27FC236}">
                <a16:creationId xmlns:a16="http://schemas.microsoft.com/office/drawing/2014/main" id="{942673F1-8BB4-75BD-3389-2F1309E1DCA2}"/>
              </a:ext>
            </a:extLst>
          </p:cNvPr>
          <p:cNvSpPr/>
          <p:nvPr/>
        </p:nvSpPr>
        <p:spPr>
          <a:xfrm>
            <a:off x="7099256" y="2136072"/>
            <a:ext cx="321958" cy="2974943"/>
          </a:xfrm>
          <a:prstGeom prst="leftBrace">
            <a:avLst>
              <a:gd name="adj1" fmla="val 11965"/>
              <a:gd name="adj2" fmla="val 4075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9EB5441F-1AE9-623B-FBCF-A75D96414A99}"/>
              </a:ext>
            </a:extLst>
          </p:cNvPr>
          <p:cNvSpPr txBox="1"/>
          <p:nvPr/>
        </p:nvSpPr>
        <p:spPr>
          <a:xfrm>
            <a:off x="476577" y="5393848"/>
            <a:ext cx="11144219" cy="1200329"/>
          </a:xfrm>
          <a:prstGeom prst="rect">
            <a:avLst/>
          </a:prstGeom>
          <a:noFill/>
        </p:spPr>
        <p:txBody>
          <a:bodyPr wrap="square" lIns="91440" tIns="45720" rIns="91440" bIns="45720" rtlCol="0" anchor="t">
            <a:spAutoFit/>
          </a:bodyPr>
          <a:lstStyle/>
          <a:p>
            <a:r>
              <a:rPr lang="en-US" sz="2400"/>
              <a:t>Choosing the best way to resolve a gap can be tricky.  The </a:t>
            </a:r>
            <a:r>
              <a:rPr lang="en-US" sz="2400">
                <a:hlinkClick r:id="rId2"/>
              </a:rPr>
              <a:t>Gap Resolution Scenarios PowerPoint</a:t>
            </a:r>
            <a:r>
              <a:rPr lang="en-US" sz="2400"/>
              <a:t> walks through several challenges and ways to resolve them in more detail. If you will be part of the gap resolution process, be sure to read it as well! </a:t>
            </a:r>
          </a:p>
        </p:txBody>
      </p:sp>
      <p:graphicFrame>
        <p:nvGraphicFramePr>
          <p:cNvPr id="20" name="Table 19">
            <a:extLst>
              <a:ext uri="{FF2B5EF4-FFF2-40B4-BE49-F238E27FC236}">
                <a16:creationId xmlns:a16="http://schemas.microsoft.com/office/drawing/2014/main" id="{D80E4F38-D710-5FEB-982C-AF39BC07BBAC}"/>
              </a:ext>
            </a:extLst>
          </p:cNvPr>
          <p:cNvGraphicFramePr>
            <a:graphicFrameLocks noGrp="1"/>
          </p:cNvGraphicFramePr>
          <p:nvPr>
            <p:extLst>
              <p:ext uri="{D42A27DB-BD31-4B8C-83A1-F6EECF244321}">
                <p14:modId xmlns:p14="http://schemas.microsoft.com/office/powerpoint/2010/main" val="588608108"/>
              </p:ext>
            </p:extLst>
          </p:nvPr>
        </p:nvGraphicFramePr>
        <p:xfrm>
          <a:off x="7554951" y="1496121"/>
          <a:ext cx="4253157" cy="3701264"/>
        </p:xfrm>
        <a:graphic>
          <a:graphicData uri="http://schemas.openxmlformats.org/drawingml/2006/table">
            <a:tbl>
              <a:tblPr firstRow="1" bandRow="1">
                <a:tableStyleId>{5C22544A-7EE6-4342-B048-85BDC9FD1C3A}</a:tableStyleId>
              </a:tblPr>
              <a:tblGrid>
                <a:gridCol w="4253157">
                  <a:extLst>
                    <a:ext uri="{9D8B030D-6E8A-4147-A177-3AD203B41FA5}">
                      <a16:colId xmlns:a16="http://schemas.microsoft.com/office/drawing/2014/main" val="1621522017"/>
                    </a:ext>
                  </a:extLst>
                </a:gridCol>
              </a:tblGrid>
              <a:tr h="625389">
                <a:tc>
                  <a:txBody>
                    <a:bodyPr/>
                    <a:lstStyle/>
                    <a:p>
                      <a:r>
                        <a:rPr lang="en-US" sz="2400"/>
                        <a:t>Possible resolutions:</a:t>
                      </a:r>
                    </a:p>
                  </a:txBody>
                  <a:tcPr/>
                </a:tc>
                <a:extLst>
                  <a:ext uri="{0D108BD9-81ED-4DB2-BD59-A6C34878D82A}">
                    <a16:rowId xmlns:a16="http://schemas.microsoft.com/office/drawing/2014/main" val="830021414"/>
                  </a:ext>
                </a:extLst>
              </a:tr>
              <a:tr h="446048">
                <a:tc>
                  <a:txBody>
                    <a:bodyPr/>
                    <a:lstStyle/>
                    <a:p>
                      <a:r>
                        <a:rPr lang="en-US"/>
                        <a:t>Propose a new CEDS element, </a:t>
                      </a:r>
                      <a:r>
                        <a:rPr lang="en-US" b="1"/>
                        <a:t>or</a:t>
                      </a:r>
                    </a:p>
                  </a:txBody>
                  <a:tcPr/>
                </a:tc>
                <a:extLst>
                  <a:ext uri="{0D108BD9-81ED-4DB2-BD59-A6C34878D82A}">
                    <a16:rowId xmlns:a16="http://schemas.microsoft.com/office/drawing/2014/main" val="328513600"/>
                  </a:ext>
                </a:extLst>
              </a:tr>
              <a:tr h="715536">
                <a:tc>
                  <a:txBody>
                    <a:bodyPr/>
                    <a:lstStyle/>
                    <a:p>
                      <a:pPr lvl="0">
                        <a:buNone/>
                      </a:pPr>
                      <a:r>
                        <a:rPr lang="en-US" b="0"/>
                        <a:t>Propose modifying an existing CEDS element (ex: adding to the option set), </a:t>
                      </a:r>
                      <a:r>
                        <a:rPr lang="en-US" sz="1800" b="1" i="0" u="none" strike="noStrike" noProof="0">
                          <a:solidFill>
                            <a:srgbClr val="000000"/>
                          </a:solidFill>
                          <a:latin typeface="Calibri"/>
                        </a:rPr>
                        <a:t>or</a:t>
                      </a:r>
                      <a:endParaRPr lang="en-US" sz="1800" b="0" i="0" u="none" strike="noStrike" noProof="0">
                        <a:solidFill>
                          <a:srgbClr val="000000"/>
                        </a:solidFill>
                        <a:latin typeface="Calibri"/>
                      </a:endParaRPr>
                    </a:p>
                  </a:txBody>
                  <a:tcPr/>
                </a:tc>
                <a:extLst>
                  <a:ext uri="{0D108BD9-81ED-4DB2-BD59-A6C34878D82A}">
                    <a16:rowId xmlns:a16="http://schemas.microsoft.com/office/drawing/2014/main" val="4064775058"/>
                  </a:ext>
                </a:extLst>
              </a:tr>
              <a:tr h="446048">
                <a:tc>
                  <a:txBody>
                    <a:bodyPr/>
                    <a:lstStyle/>
                    <a:p>
                      <a:r>
                        <a:rPr lang="en-US"/>
                        <a:t>Use a state extension</a:t>
                      </a:r>
                      <a:r>
                        <a:rPr lang="en-US" b="0"/>
                        <a:t>,</a:t>
                      </a:r>
                      <a:r>
                        <a:rPr lang="en-US" b="1"/>
                        <a:t> or</a:t>
                      </a:r>
                      <a:endParaRPr lang="en-US"/>
                    </a:p>
                  </a:txBody>
                  <a:tcPr/>
                </a:tc>
                <a:extLst>
                  <a:ext uri="{0D108BD9-81ED-4DB2-BD59-A6C34878D82A}">
                    <a16:rowId xmlns:a16="http://schemas.microsoft.com/office/drawing/2014/main" val="2183231109"/>
                  </a:ext>
                </a:extLst>
              </a:tr>
              <a:tr h="446048">
                <a:tc>
                  <a:txBody>
                    <a:bodyPr/>
                    <a:lstStyle/>
                    <a:p>
                      <a:r>
                        <a:rPr lang="en-US"/>
                        <a:t>Use transformations to make it work, </a:t>
                      </a:r>
                      <a:r>
                        <a:rPr lang="en-US" b="1"/>
                        <a:t>or</a:t>
                      </a:r>
                      <a:endParaRPr lang="en-US"/>
                    </a:p>
                  </a:txBody>
                  <a:tcPr/>
                </a:tc>
                <a:extLst>
                  <a:ext uri="{0D108BD9-81ED-4DB2-BD59-A6C34878D82A}">
                    <a16:rowId xmlns:a16="http://schemas.microsoft.com/office/drawing/2014/main" val="1536255698"/>
                  </a:ext>
                </a:extLst>
              </a:tr>
              <a:tr h="43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Adjust state definitions to match, </a:t>
                      </a:r>
                      <a:r>
                        <a:rPr lang="en-US" b="1"/>
                        <a:t>or</a:t>
                      </a:r>
                      <a:endParaRPr lang="en-US"/>
                    </a:p>
                  </a:txBody>
                  <a:tcPr/>
                </a:tc>
                <a:extLst>
                  <a:ext uri="{0D108BD9-81ED-4DB2-BD59-A6C34878D82A}">
                    <a16:rowId xmlns:a16="http://schemas.microsoft.com/office/drawing/2014/main" val="1099257882"/>
                  </a:ext>
                </a:extLst>
              </a:tr>
              <a:tr h="5854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Exclude (do not migrate).</a:t>
                      </a:r>
                    </a:p>
                  </a:txBody>
                  <a:tcPr/>
                </a:tc>
                <a:extLst>
                  <a:ext uri="{0D108BD9-81ED-4DB2-BD59-A6C34878D82A}">
                    <a16:rowId xmlns:a16="http://schemas.microsoft.com/office/drawing/2014/main" val="325759234"/>
                  </a:ext>
                </a:extLst>
              </a:tr>
            </a:tbl>
          </a:graphicData>
        </a:graphic>
      </p:graphicFrame>
    </p:spTree>
    <p:extLst>
      <p:ext uri="{BB962C8B-B14F-4D97-AF65-F5344CB8AC3E}">
        <p14:creationId xmlns:p14="http://schemas.microsoft.com/office/powerpoint/2010/main" val="89374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65015E-47EA-02AA-D1E1-9DB3E0E34B50}"/>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Creating a Use Case</a:t>
            </a:r>
          </a:p>
        </p:txBody>
      </p:sp>
      <p:sp>
        <p:nvSpPr>
          <p:cNvPr id="3" name="Content Placeholder 2">
            <a:extLst>
              <a:ext uri="{FF2B5EF4-FFF2-40B4-BE49-F238E27FC236}">
                <a16:creationId xmlns:a16="http://schemas.microsoft.com/office/drawing/2014/main" id="{B0B3B1C9-872F-B56F-A7B6-444959E7D5A9}"/>
              </a:ext>
            </a:extLst>
          </p:cNvPr>
          <p:cNvSpPr>
            <a:spLocks noGrp="1"/>
          </p:cNvSpPr>
          <p:nvPr>
            <p:ph idx="1"/>
          </p:nvPr>
        </p:nvSpPr>
        <p:spPr>
          <a:xfrm>
            <a:off x="1372745" y="1715318"/>
            <a:ext cx="9900337" cy="4630702"/>
          </a:xfrm>
        </p:spPr>
        <p:txBody>
          <a:bodyPr vert="horz" lIns="91440" tIns="45720" rIns="91440" bIns="45720" rtlCol="0" anchor="ctr">
            <a:normAutofit/>
          </a:bodyPr>
          <a:lstStyle/>
          <a:p>
            <a:pPr marL="0" indent="0">
              <a:buNone/>
            </a:pPr>
            <a:r>
              <a:rPr lang="en-US" sz="2000">
                <a:cs typeface="Calibri" panose="020F0502020204030204"/>
              </a:rPr>
              <a:t>When all efforts to find a matching element or option within the CEDS domains have been unsuccessful AND it's agreed that the element or option would be useful to other states, it is time to create a Use Case to gather feedback from the Open Source Community.</a:t>
            </a:r>
          </a:p>
          <a:p>
            <a:pPr marL="0" indent="0">
              <a:buNone/>
            </a:pPr>
            <a:endParaRPr lang="en-US" sz="2000"/>
          </a:p>
          <a:p>
            <a:pPr marL="0" indent="0">
              <a:buNone/>
            </a:pPr>
            <a:r>
              <a:rPr lang="en-US" sz="2000"/>
              <a:t>Purpose of a Use Case</a:t>
            </a:r>
            <a:endParaRPr lang="en-US" sz="2000">
              <a:cs typeface="Calibri" panose="020F0502020204030204"/>
            </a:endParaRPr>
          </a:p>
          <a:p>
            <a:pPr lvl="1"/>
            <a:r>
              <a:rPr lang="en-US" sz="2000"/>
              <a:t>Propose a new element to be added in the CEDS model,</a:t>
            </a:r>
            <a:endParaRPr lang="en-US" sz="2000">
              <a:cs typeface="Calibri"/>
            </a:endParaRPr>
          </a:p>
          <a:p>
            <a:pPr lvl="1"/>
            <a:r>
              <a:rPr lang="en-US" sz="2000"/>
              <a:t>Modify an existing element definition</a:t>
            </a:r>
            <a:endParaRPr lang="en-US" sz="2000">
              <a:cs typeface="Calibri"/>
            </a:endParaRPr>
          </a:p>
          <a:p>
            <a:pPr lvl="1"/>
            <a:r>
              <a:rPr lang="en-US" sz="2000"/>
              <a:t>Modify/add to an option set</a:t>
            </a:r>
            <a:endParaRPr lang="en-US" sz="2000">
              <a:cs typeface="Calibri"/>
            </a:endParaRPr>
          </a:p>
          <a:p>
            <a:pPr lvl="1"/>
            <a:endParaRPr lang="en-US" sz="2000"/>
          </a:p>
          <a:p>
            <a:r>
              <a:rPr lang="en-US" sz="2000">
                <a:cs typeface="Calibri"/>
                <a:hlinkClick r:id="rId2"/>
              </a:rPr>
              <a:t>CEDS Webinar Series on Learning How to do a Use Case</a:t>
            </a:r>
            <a:r>
              <a:rPr lang="en-US" sz="2000">
                <a:cs typeface="Calibri"/>
              </a:rPr>
              <a:t>  </a:t>
            </a:r>
            <a:br>
              <a:rPr lang="en-US" sz="2000">
                <a:cs typeface="Calibri"/>
              </a:rPr>
            </a:br>
            <a:r>
              <a:rPr lang="en-US" sz="2000">
                <a:cs typeface="Calibri"/>
              </a:rPr>
              <a:t>– A robust instructional video series hosted by AEM</a:t>
            </a:r>
          </a:p>
          <a:p>
            <a:endParaRPr lang="en-US" sz="2000">
              <a:cs typeface="Calibri"/>
            </a:endParaRPr>
          </a:p>
        </p:txBody>
      </p:sp>
    </p:spTree>
    <p:extLst>
      <p:ext uri="{BB962C8B-B14F-4D97-AF65-F5344CB8AC3E}">
        <p14:creationId xmlns:p14="http://schemas.microsoft.com/office/powerpoint/2010/main" val="2814916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6C7176-9F27-1BB2-94CF-AAAA0336DA5D}"/>
              </a:ext>
            </a:extLst>
          </p:cNvPr>
          <p:cNvSpPr>
            <a:spLocks noGrp="1"/>
          </p:cNvSpPr>
          <p:nvPr>
            <p:ph type="title"/>
          </p:nvPr>
        </p:nvSpPr>
        <p:spPr>
          <a:xfrm>
            <a:off x="640080" y="325369"/>
            <a:ext cx="4368602" cy="1956841"/>
          </a:xfrm>
        </p:spPr>
        <p:txBody>
          <a:bodyPr anchor="b">
            <a:normAutofit/>
          </a:bodyPr>
          <a:lstStyle/>
          <a:p>
            <a:r>
              <a:rPr lang="en-US" sz="5400"/>
              <a:t>Wrap-up </a:t>
            </a:r>
          </a:p>
        </p:txBody>
      </p:sp>
      <p:sp>
        <p:nvSpPr>
          <p:cNvPr id="30"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AA23681-A3FB-839C-32A4-3754EA30731D}"/>
              </a:ext>
            </a:extLst>
          </p:cNvPr>
          <p:cNvSpPr>
            <a:spLocks noGrp="1"/>
          </p:cNvSpPr>
          <p:nvPr>
            <p:ph idx="1"/>
          </p:nvPr>
        </p:nvSpPr>
        <p:spPr>
          <a:xfrm>
            <a:off x="640080" y="2872899"/>
            <a:ext cx="4243589" cy="3320668"/>
          </a:xfrm>
        </p:spPr>
        <p:txBody>
          <a:bodyPr>
            <a:normAutofit/>
          </a:bodyPr>
          <a:lstStyle/>
          <a:p>
            <a:pPr marL="0" indent="0">
              <a:buNone/>
            </a:pPr>
            <a:r>
              <a:rPr lang="en-US" sz="2000">
                <a:latin typeface="Roboto"/>
                <a:ea typeface="Roboto"/>
                <a:cs typeface="Roboto"/>
              </a:rPr>
              <a:t>A quality data governance program ensures the availability, reliability, integrity, and security of data in any organization. </a:t>
            </a:r>
          </a:p>
          <a:p>
            <a:pPr marL="0" indent="0">
              <a:buNone/>
            </a:pPr>
            <a:endParaRPr lang="en-US" sz="2000">
              <a:latin typeface="Roboto"/>
              <a:ea typeface="Roboto"/>
              <a:cs typeface="Roboto"/>
            </a:endParaRPr>
          </a:p>
          <a:p>
            <a:pPr marL="0" indent="0">
              <a:buNone/>
            </a:pPr>
            <a:r>
              <a:rPr lang="en-US" sz="2000" b="1">
                <a:latin typeface="Roboto"/>
                <a:ea typeface="Roboto"/>
                <a:cs typeface="Roboto"/>
              </a:rPr>
              <a:t>But Be Aware!</a:t>
            </a:r>
            <a:r>
              <a:rPr lang="en-US" sz="2000">
                <a:latin typeface="Roboto"/>
                <a:ea typeface="Roboto"/>
                <a:cs typeface="Roboto"/>
              </a:rPr>
              <a:t> </a:t>
            </a:r>
          </a:p>
          <a:p>
            <a:pPr marL="0" indent="0">
              <a:buNone/>
            </a:pPr>
            <a:r>
              <a:rPr lang="en-US" sz="2000"/>
              <a:t>Re-work may be part of the game as we progress through data modeling, adding additional data sets and allowing our process to mature!</a:t>
            </a:r>
            <a:endParaRPr lang="en-US" sz="2000">
              <a:cs typeface="Calibri" panose="020F0502020204030204"/>
            </a:endParaRPr>
          </a:p>
          <a:p>
            <a:pPr lvl="1"/>
            <a:endParaRPr lang="en-US" sz="2000">
              <a:cs typeface="Calibri" panose="020F0502020204030204"/>
            </a:endParaRPr>
          </a:p>
        </p:txBody>
      </p:sp>
      <p:pic>
        <p:nvPicPr>
          <p:cNvPr id="4" name="Picture 3" descr="White bulbs with a yellow one standing out">
            <a:extLst>
              <a:ext uri="{FF2B5EF4-FFF2-40B4-BE49-F238E27FC236}">
                <a16:creationId xmlns:a16="http://schemas.microsoft.com/office/drawing/2014/main" id="{052C7D09-E519-982B-1A78-CC48A5ED7109}"/>
              </a:ext>
            </a:extLst>
          </p:cNvPr>
          <p:cNvPicPr>
            <a:picLocks noChangeAspect="1"/>
          </p:cNvPicPr>
          <p:nvPr/>
        </p:nvPicPr>
        <p:blipFill rotWithShape="1">
          <a:blip r:embed="rId2"/>
          <a:srcRect l="19531" r="13515"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1361234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6C7176-9F27-1BB2-94CF-AAAA0336DA5D}"/>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Additional Resources</a:t>
            </a:r>
          </a:p>
        </p:txBody>
      </p:sp>
      <p:sp>
        <p:nvSpPr>
          <p:cNvPr id="3" name="Content Placeholder 2">
            <a:extLst>
              <a:ext uri="{FF2B5EF4-FFF2-40B4-BE49-F238E27FC236}">
                <a16:creationId xmlns:a16="http://schemas.microsoft.com/office/drawing/2014/main" id="{CAA23681-A3FB-839C-32A4-3754EA30731D}"/>
              </a:ext>
            </a:extLst>
          </p:cNvPr>
          <p:cNvSpPr>
            <a:spLocks noGrp="1"/>
          </p:cNvSpPr>
          <p:nvPr>
            <p:ph idx="1"/>
          </p:nvPr>
        </p:nvSpPr>
        <p:spPr>
          <a:xfrm>
            <a:off x="1371599" y="1992953"/>
            <a:ext cx="9891299" cy="4008601"/>
          </a:xfrm>
        </p:spPr>
        <p:txBody>
          <a:bodyPr anchor="ctr">
            <a:normAutofit/>
          </a:bodyPr>
          <a:lstStyle/>
          <a:p>
            <a:r>
              <a:rPr lang="en-US" sz="2000">
                <a:cs typeface="Calibri"/>
                <a:hlinkClick r:id="rId2"/>
              </a:rPr>
              <a:t>CEDS National Training – An Intro to CEDS</a:t>
            </a:r>
            <a:r>
              <a:rPr lang="en-US" sz="2000">
                <a:cs typeface="Calibri"/>
              </a:rPr>
              <a:t> – Overview of CEDS intent and purpose</a:t>
            </a:r>
            <a:endParaRPr lang="en-US" sz="2000"/>
          </a:p>
          <a:p>
            <a:pPr marL="0" indent="0">
              <a:buNone/>
            </a:pPr>
            <a:endParaRPr lang="en-US" sz="2000">
              <a:cs typeface="Calibri" panose="020F0502020204030204"/>
            </a:endParaRPr>
          </a:p>
          <a:p>
            <a:r>
              <a:rPr lang="en-US" sz="2000"/>
              <a:t>CEDS Resources – </a:t>
            </a:r>
            <a:endParaRPr lang="en-US"/>
          </a:p>
          <a:p>
            <a:pPr lvl="1"/>
            <a:r>
              <a:rPr lang="en-US" sz="2000">
                <a:hlinkClick r:id="rId3"/>
              </a:rPr>
              <a:t>CEDS Home Page</a:t>
            </a:r>
            <a:r>
              <a:rPr lang="en-US" sz="2000"/>
              <a:t> – contains links to OSC opportunities</a:t>
            </a:r>
          </a:p>
          <a:p>
            <a:pPr lvl="1"/>
            <a:r>
              <a:rPr lang="en-US" sz="2000"/>
              <a:t>CEDS Data Governance recommendations: </a:t>
            </a:r>
            <a:r>
              <a:rPr lang="en-US" sz="2000">
                <a:hlinkClick r:id="rId4"/>
              </a:rPr>
              <a:t>Common Education Data Standards (CEDS)</a:t>
            </a:r>
            <a:endParaRPr lang="en-US" sz="2000"/>
          </a:p>
          <a:p>
            <a:pPr lvl="1"/>
            <a:r>
              <a:rPr lang="en-US" sz="2000">
                <a:hlinkClick r:id="rId5"/>
              </a:rPr>
              <a:t>Using CEDS Data Governance</a:t>
            </a:r>
            <a:endParaRPr lang="en-US" sz="2000"/>
          </a:p>
          <a:p>
            <a:pPr lvl="1"/>
            <a:r>
              <a:rPr lang="en-US" sz="2000">
                <a:solidFill>
                  <a:srgbClr val="333333"/>
                </a:solidFill>
                <a:hlinkClick r:id="rId6"/>
              </a:rPr>
              <a:t>SLDS Guide: Developing Effective Data Policies and Processes</a:t>
            </a:r>
            <a:endParaRPr lang="en-US" sz="2000"/>
          </a:p>
          <a:p>
            <a:pPr marL="457200" lvl="1" indent="0">
              <a:buNone/>
            </a:pPr>
            <a:endParaRPr lang="en-US" sz="2000">
              <a:solidFill>
                <a:srgbClr val="333333"/>
              </a:solidFill>
              <a:cs typeface="Calibri"/>
            </a:endParaRPr>
          </a:p>
          <a:p>
            <a:r>
              <a:rPr lang="en-US" sz="2400">
                <a:solidFill>
                  <a:srgbClr val="333333"/>
                </a:solidFill>
                <a:cs typeface="Calibri"/>
              </a:rPr>
              <a:t>US Ed</a:t>
            </a:r>
          </a:p>
          <a:p>
            <a:pPr lvl="1"/>
            <a:r>
              <a:rPr lang="en-US" sz="2000">
                <a:solidFill>
                  <a:srgbClr val="333333"/>
                </a:solidFill>
                <a:ea typeface="+mn-lt"/>
                <a:cs typeface="+mn-lt"/>
                <a:hlinkClick r:id="rId7"/>
              </a:rPr>
              <a:t>EDFacts Data Governance Board (PDF)</a:t>
            </a:r>
            <a:endParaRPr lang="en-US" sz="2000">
              <a:solidFill>
                <a:srgbClr val="333333"/>
              </a:solidFill>
              <a:cs typeface="Calibri"/>
            </a:endParaRPr>
          </a:p>
          <a:p>
            <a:endParaRPr lang="en-US" sz="2000">
              <a:cs typeface="Calibri"/>
            </a:endParaRPr>
          </a:p>
        </p:txBody>
      </p:sp>
    </p:spTree>
    <p:extLst>
      <p:ext uri="{BB962C8B-B14F-4D97-AF65-F5344CB8AC3E}">
        <p14:creationId xmlns:p14="http://schemas.microsoft.com/office/powerpoint/2010/main" val="3175818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A55A3-6B03-16C6-DCED-CD48B4B29EC1}"/>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Table of Contents</a:t>
            </a:r>
          </a:p>
        </p:txBody>
      </p:sp>
      <p:sp>
        <p:nvSpPr>
          <p:cNvPr id="3" name="Content Placeholder 2">
            <a:extLst>
              <a:ext uri="{FF2B5EF4-FFF2-40B4-BE49-F238E27FC236}">
                <a16:creationId xmlns:a16="http://schemas.microsoft.com/office/drawing/2014/main" id="{3EA13722-A760-FBFB-8156-84CEBDDD6E24}"/>
              </a:ext>
            </a:extLst>
          </p:cNvPr>
          <p:cNvSpPr>
            <a:spLocks noGrp="1"/>
          </p:cNvSpPr>
          <p:nvPr>
            <p:ph idx="1"/>
          </p:nvPr>
        </p:nvSpPr>
        <p:spPr>
          <a:xfrm>
            <a:off x="4810259" y="649480"/>
            <a:ext cx="6555347" cy="5546047"/>
          </a:xfrm>
        </p:spPr>
        <p:txBody>
          <a:bodyPr anchor="ctr">
            <a:normAutofit/>
          </a:bodyPr>
          <a:lstStyle/>
          <a:p>
            <a:r>
              <a:rPr lang="en-US" sz="2000"/>
              <a:t>Training Purpose</a:t>
            </a:r>
            <a:endParaRPr lang="en-US" sz="2000">
              <a:cs typeface="Calibri"/>
            </a:endParaRPr>
          </a:p>
          <a:p>
            <a:r>
              <a:rPr lang="en-US" sz="2000">
                <a:cs typeface="Calibri"/>
              </a:rPr>
              <a:t>Overview of Data Governance</a:t>
            </a:r>
          </a:p>
          <a:p>
            <a:r>
              <a:rPr lang="en-US" sz="2000">
                <a:cs typeface="Calibri"/>
              </a:rPr>
              <a:t>How Data Governance Fits into a Migration to CEDS</a:t>
            </a:r>
          </a:p>
          <a:p>
            <a:r>
              <a:rPr lang="en-US" sz="2000">
                <a:cs typeface="Calibri"/>
              </a:rPr>
              <a:t>CEDS Tool Usage to Aid Data Governance Processes</a:t>
            </a:r>
          </a:p>
          <a:p>
            <a:r>
              <a:rPr lang="en-US" sz="2000">
                <a:cs typeface="Calibri"/>
              </a:rPr>
              <a:t>Creating a Use Case</a:t>
            </a:r>
          </a:p>
          <a:p>
            <a:r>
              <a:rPr lang="en-US" sz="2000">
                <a:cs typeface="Calibri"/>
              </a:rPr>
              <a:t>Resources</a:t>
            </a:r>
          </a:p>
        </p:txBody>
      </p:sp>
    </p:spTree>
    <p:extLst>
      <p:ext uri="{BB962C8B-B14F-4D97-AF65-F5344CB8AC3E}">
        <p14:creationId xmlns:p14="http://schemas.microsoft.com/office/powerpoint/2010/main" val="209801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F2A769-1EA8-2FE3-0C77-A5DDAAAF1BF6}"/>
              </a:ext>
            </a:extLst>
          </p:cNvPr>
          <p:cNvSpPr>
            <a:spLocks noGrp="1"/>
          </p:cNvSpPr>
          <p:nvPr>
            <p:ph type="title"/>
          </p:nvPr>
        </p:nvSpPr>
        <p:spPr>
          <a:xfrm>
            <a:off x="150771" y="2287415"/>
            <a:ext cx="3610243" cy="924937"/>
          </a:xfrm>
        </p:spPr>
        <p:txBody>
          <a:bodyPr anchor="b">
            <a:normAutofit/>
          </a:bodyPr>
          <a:lstStyle/>
          <a:p>
            <a:pPr algn="r"/>
            <a:r>
              <a:rPr lang="en-US" sz="4000">
                <a:solidFill>
                  <a:srgbClr val="FFFFFF"/>
                </a:solidFill>
              </a:rPr>
              <a:t>In This Training</a:t>
            </a:r>
            <a:endParaRPr lang="en-US" sz="4000">
              <a:solidFill>
                <a:srgbClr val="FFFFFF"/>
              </a:solidFill>
              <a:cs typeface="Calibri Light"/>
            </a:endParaRPr>
          </a:p>
        </p:txBody>
      </p:sp>
      <p:sp>
        <p:nvSpPr>
          <p:cNvPr id="3" name="Content Placeholder 2">
            <a:extLst>
              <a:ext uri="{FF2B5EF4-FFF2-40B4-BE49-F238E27FC236}">
                <a16:creationId xmlns:a16="http://schemas.microsoft.com/office/drawing/2014/main" id="{078628A8-2BD1-67AD-6B94-D02A1A3C2273}"/>
              </a:ext>
            </a:extLst>
          </p:cNvPr>
          <p:cNvSpPr>
            <a:spLocks noGrp="1"/>
          </p:cNvSpPr>
          <p:nvPr>
            <p:ph idx="1"/>
          </p:nvPr>
        </p:nvSpPr>
        <p:spPr>
          <a:xfrm>
            <a:off x="4838137" y="1588040"/>
            <a:ext cx="6527469" cy="4607487"/>
          </a:xfrm>
        </p:spPr>
        <p:txBody>
          <a:bodyPr vert="horz" lIns="91440" tIns="45720" rIns="91440" bIns="45720" rtlCol="0" anchor="ctr">
            <a:normAutofit/>
          </a:bodyPr>
          <a:lstStyle/>
          <a:p>
            <a:pPr marL="0" indent="0">
              <a:buNone/>
            </a:pPr>
            <a:r>
              <a:rPr lang="en-US" sz="2000"/>
              <a:t>This training provides:  </a:t>
            </a:r>
          </a:p>
          <a:p>
            <a:pPr marL="0" indent="0">
              <a:buNone/>
            </a:pPr>
            <a:endParaRPr lang="en-US" sz="2000"/>
          </a:p>
          <a:p>
            <a:r>
              <a:rPr lang="en-US" sz="2000"/>
              <a:t>A basic understanding of how CEDS approaches governance across the PK-20W+ data domains </a:t>
            </a:r>
            <a:endParaRPr lang="en-US" sz="2000">
              <a:cs typeface="Calibri"/>
            </a:endParaRPr>
          </a:p>
          <a:p>
            <a:endParaRPr lang="en-US" sz="2000"/>
          </a:p>
          <a:p>
            <a:r>
              <a:rPr lang="en-US" sz="2000"/>
              <a:t>Ways to utilize CEDS tools to aid in governance processes.</a:t>
            </a:r>
            <a:endParaRPr lang="en-US"/>
          </a:p>
          <a:p>
            <a:pPr lvl="1"/>
            <a:r>
              <a:rPr lang="en-US" sz="2000"/>
              <a:t>Using Align to help identify gaps in elements, element definitions and/or option sets and their definitions</a:t>
            </a:r>
          </a:p>
          <a:p>
            <a:pPr lvl="1"/>
            <a:r>
              <a:rPr lang="en-US" sz="2000">
                <a:cs typeface="Calibri"/>
              </a:rPr>
              <a:t>Understanding the gaps resolution process</a:t>
            </a:r>
            <a:endParaRPr lang="en-US" sz="2000"/>
          </a:p>
          <a:p>
            <a:pPr lvl="1"/>
            <a:r>
              <a:rPr lang="en-US" sz="2000"/>
              <a:t>Creating and submitting Use Cases to the Open Source Community (OSC)</a:t>
            </a:r>
            <a:endParaRPr lang="en-US" sz="2000">
              <a:cs typeface="Calibri" panose="020F0502020204030204"/>
            </a:endParaRPr>
          </a:p>
          <a:p>
            <a:endParaRPr lang="en-US" sz="2000">
              <a:cs typeface="Calibri" panose="020F0502020204030204"/>
            </a:endParaRPr>
          </a:p>
          <a:p>
            <a:endParaRPr lang="en-US" sz="2000">
              <a:cs typeface="Calibri" panose="020F0502020204030204"/>
            </a:endParaRPr>
          </a:p>
        </p:txBody>
      </p:sp>
    </p:spTree>
    <p:extLst>
      <p:ext uri="{BB962C8B-B14F-4D97-AF65-F5344CB8AC3E}">
        <p14:creationId xmlns:p14="http://schemas.microsoft.com/office/powerpoint/2010/main" val="4169993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7558BBA-A09B-2A64-A4E9-8FC8A8EF1712}"/>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2660B5-06E7-D560-2935-2F739D925947}"/>
              </a:ext>
            </a:extLst>
          </p:cNvPr>
          <p:cNvSpPr>
            <a:spLocks noGrp="1"/>
          </p:cNvSpPr>
          <p:nvPr>
            <p:ph type="title"/>
          </p:nvPr>
        </p:nvSpPr>
        <p:spPr>
          <a:xfrm>
            <a:off x="653906" y="1530727"/>
            <a:ext cx="4944461" cy="3275455"/>
          </a:xfrm>
        </p:spPr>
        <p:txBody>
          <a:bodyPr vert="horz" lIns="91440" tIns="45720" rIns="91440" bIns="45720" rtlCol="0" anchor="b">
            <a:normAutofit/>
          </a:bodyPr>
          <a:lstStyle/>
          <a:p>
            <a:r>
              <a:rPr lang="en-US"/>
              <a:t>What is Data Governance?</a:t>
            </a:r>
            <a:endParaRPr lang="en-US">
              <a:cs typeface="Calibri Light"/>
            </a:endParaRPr>
          </a:p>
          <a:p>
            <a:endParaRPr lang="en-US" b="1"/>
          </a:p>
        </p:txBody>
      </p:sp>
      <p:pic>
        <p:nvPicPr>
          <p:cNvPr id="3" name="Picture 2" descr="Sticky notes with question marks">
            <a:extLst>
              <a:ext uri="{FF2B5EF4-FFF2-40B4-BE49-F238E27FC236}">
                <a16:creationId xmlns:a16="http://schemas.microsoft.com/office/drawing/2014/main" id="{BADCF8FD-0CE8-EDB6-2AF6-E31AC4C46538}"/>
              </a:ext>
            </a:extLst>
          </p:cNvPr>
          <p:cNvPicPr>
            <a:picLocks noChangeAspect="1"/>
          </p:cNvPicPr>
          <p:nvPr/>
        </p:nvPicPr>
        <p:blipFill rotWithShape="1">
          <a:blip r:embed="rId2"/>
          <a:srcRect l="13017" r="28945"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08874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7558BBA-A09B-2A64-A4E9-8FC8A8EF1712}"/>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2660B5-06E7-D560-2935-2F739D925947}"/>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What is Data Governance?</a:t>
            </a:r>
          </a:p>
        </p:txBody>
      </p:sp>
      <p:sp>
        <p:nvSpPr>
          <p:cNvPr id="3" name="Content Placeholder 2">
            <a:extLst>
              <a:ext uri="{FF2B5EF4-FFF2-40B4-BE49-F238E27FC236}">
                <a16:creationId xmlns:a16="http://schemas.microsoft.com/office/drawing/2014/main" id="{368B26E5-BD70-1CED-63A9-5CD1925ADA6A}"/>
              </a:ext>
            </a:extLst>
          </p:cNvPr>
          <p:cNvSpPr>
            <a:spLocks noGrp="1"/>
          </p:cNvSpPr>
          <p:nvPr>
            <p:ph idx="1"/>
          </p:nvPr>
        </p:nvSpPr>
        <p:spPr>
          <a:xfrm>
            <a:off x="4810258" y="649480"/>
            <a:ext cx="6915019" cy="5895699"/>
          </a:xfrm>
        </p:spPr>
        <p:txBody>
          <a:bodyPr vert="horz" lIns="91440" tIns="45720" rIns="91440" bIns="45720" rtlCol="0" anchor="ctr">
            <a:noAutofit/>
          </a:bodyPr>
          <a:lstStyle/>
          <a:p>
            <a:pPr marL="0" indent="0">
              <a:buNone/>
            </a:pPr>
            <a:endParaRPr lang="en-US" sz="2000"/>
          </a:p>
          <a:p>
            <a:pPr marL="0" indent="0">
              <a:buNone/>
            </a:pPr>
            <a:r>
              <a:rPr lang="en-US" sz="2400"/>
              <a:t>Data governance focuses on </a:t>
            </a:r>
          </a:p>
          <a:p>
            <a:r>
              <a:rPr lang="en-US" sz="2400"/>
              <a:t>data </a:t>
            </a:r>
            <a:r>
              <a:rPr lang="en-US" sz="2400" b="1"/>
              <a:t>availability</a:t>
            </a:r>
            <a:r>
              <a:rPr lang="en-US" sz="2400"/>
              <a:t>, </a:t>
            </a:r>
          </a:p>
          <a:p>
            <a:r>
              <a:rPr lang="en-US" sz="2400"/>
              <a:t>data </a:t>
            </a:r>
            <a:r>
              <a:rPr lang="en-US" sz="2400" b="1"/>
              <a:t>quality,</a:t>
            </a:r>
            <a:r>
              <a:rPr lang="en-US" sz="2400"/>
              <a:t> and </a:t>
            </a:r>
          </a:p>
          <a:p>
            <a:r>
              <a:rPr lang="en-US" sz="2400"/>
              <a:t>data </a:t>
            </a:r>
            <a:r>
              <a:rPr lang="en-US" sz="2400" b="1"/>
              <a:t>security</a:t>
            </a:r>
            <a:r>
              <a:rPr lang="en-US" sz="2400"/>
              <a:t> </a:t>
            </a:r>
          </a:p>
          <a:p>
            <a:pPr marL="0" indent="0">
              <a:buNone/>
            </a:pPr>
            <a:r>
              <a:rPr lang="en-US" sz="2400"/>
              <a:t>through policies and processes that </a:t>
            </a:r>
            <a:r>
              <a:rPr lang="en-US" sz="2400" b="1"/>
              <a:t>promote review and definition of data elements across all stages of the data lifecycle.</a:t>
            </a:r>
            <a:endParaRPr lang="en-US" sz="2400" b="1">
              <a:cs typeface="Calibri"/>
            </a:endParaRPr>
          </a:p>
          <a:p>
            <a:pPr marL="0" indent="0">
              <a:buNone/>
            </a:pPr>
            <a:endParaRPr lang="en-US" sz="1400"/>
          </a:p>
          <a:p>
            <a:pPr marL="0" indent="0">
              <a:buNone/>
            </a:pPr>
            <a:r>
              <a:rPr lang="en-US" sz="1800" i="1"/>
              <a:t>This includes intentional review or creation of:</a:t>
            </a:r>
            <a:r>
              <a:rPr lang="en-US" sz="2000" i="1"/>
              <a:t> </a:t>
            </a:r>
            <a:endParaRPr lang="en-US" sz="2000" i="1">
              <a:cs typeface="Calibri"/>
            </a:endParaRPr>
          </a:p>
          <a:p>
            <a:pPr lvl="1"/>
            <a:r>
              <a:rPr lang="en-US" sz="1800"/>
              <a:t>Metadata</a:t>
            </a:r>
            <a:endParaRPr lang="en-US" sz="1800">
              <a:cs typeface="Calibri"/>
            </a:endParaRPr>
          </a:p>
          <a:p>
            <a:pPr lvl="1"/>
            <a:r>
              <a:rPr lang="en-US" sz="1800"/>
              <a:t>Data Architecture</a:t>
            </a:r>
            <a:endParaRPr lang="en-US" sz="1800">
              <a:cs typeface="Calibri"/>
            </a:endParaRPr>
          </a:p>
          <a:p>
            <a:pPr lvl="1"/>
            <a:r>
              <a:rPr lang="en-US" sz="1800"/>
              <a:t>Data Security</a:t>
            </a:r>
            <a:endParaRPr lang="en-US" sz="1800">
              <a:cs typeface="Calibri"/>
            </a:endParaRPr>
          </a:p>
          <a:p>
            <a:pPr lvl="1"/>
            <a:r>
              <a:rPr lang="en-US" sz="1800"/>
              <a:t>Data Warehouse</a:t>
            </a:r>
            <a:endParaRPr lang="en-US" sz="1800">
              <a:cs typeface="Calibri"/>
            </a:endParaRPr>
          </a:p>
          <a:p>
            <a:pPr lvl="1"/>
            <a:r>
              <a:rPr lang="en-US" sz="1800"/>
              <a:t>Reporting and Usage</a:t>
            </a:r>
            <a:endParaRPr lang="en-US" sz="1800">
              <a:cs typeface="Calibri"/>
            </a:endParaRPr>
          </a:p>
          <a:p>
            <a:pPr lvl="1"/>
            <a:r>
              <a:rPr lang="en-US" sz="1800"/>
              <a:t>Documentation/Data Dictionaries</a:t>
            </a:r>
            <a:endParaRPr lang="en-US" sz="1800">
              <a:cs typeface="Calibri"/>
            </a:endParaRPr>
          </a:p>
          <a:p>
            <a:pPr lvl="1"/>
            <a:endParaRPr lang="en-US" sz="1800"/>
          </a:p>
          <a:p>
            <a:pPr lvl="1"/>
            <a:endParaRPr lang="en-US" sz="2000"/>
          </a:p>
        </p:txBody>
      </p:sp>
    </p:spTree>
    <p:extLst>
      <p:ext uri="{BB962C8B-B14F-4D97-AF65-F5344CB8AC3E}">
        <p14:creationId xmlns:p14="http://schemas.microsoft.com/office/powerpoint/2010/main" val="1255542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7558BBA-A09B-2A64-A4E9-8FC8A8EF1712}"/>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2660B5-06E7-D560-2935-2F739D925947}"/>
              </a:ext>
            </a:extLst>
          </p:cNvPr>
          <p:cNvSpPr>
            <a:spLocks noGrp="1"/>
          </p:cNvSpPr>
          <p:nvPr>
            <p:ph type="title"/>
          </p:nvPr>
        </p:nvSpPr>
        <p:spPr>
          <a:xfrm>
            <a:off x="178649" y="651903"/>
            <a:ext cx="3851853" cy="3387498"/>
          </a:xfrm>
        </p:spPr>
        <p:txBody>
          <a:bodyPr anchor="b">
            <a:normAutofit/>
          </a:bodyPr>
          <a:lstStyle/>
          <a:p>
            <a:r>
              <a:rPr lang="en-US" sz="3200">
                <a:solidFill>
                  <a:srgbClr val="FFFFFF"/>
                </a:solidFill>
              </a:rPr>
              <a:t>Who is responsible for data governance?</a:t>
            </a:r>
            <a:endParaRPr lang="en-US" sz="3200">
              <a:solidFill>
                <a:srgbClr val="000000"/>
              </a:solidFill>
              <a:cs typeface="Calibri Light" panose="020F0302020204030204"/>
            </a:endParaRPr>
          </a:p>
          <a:p>
            <a:pPr algn="r"/>
            <a:endParaRPr lang="en-US" sz="4000" b="1">
              <a:solidFill>
                <a:srgbClr val="FFFFFF"/>
              </a:solidFill>
              <a:cs typeface="Calibri Light"/>
            </a:endParaRPr>
          </a:p>
        </p:txBody>
      </p:sp>
      <p:pic>
        <p:nvPicPr>
          <p:cNvPr id="7" name="Picture 2">
            <a:extLst>
              <a:ext uri="{FF2B5EF4-FFF2-40B4-BE49-F238E27FC236}">
                <a16:creationId xmlns:a16="http://schemas.microsoft.com/office/drawing/2014/main" id="{5CB90995-43E7-4207-7624-4B6FC47CD0F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655518" y="1146416"/>
            <a:ext cx="4694723" cy="456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955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E689C1B-24A0-3BF4-B0B9-96A6A4B2458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769BDF-0E18-766F-70DE-EDC86DA5BE43}"/>
              </a:ext>
            </a:extLst>
          </p:cNvPr>
          <p:cNvSpPr>
            <a:spLocks noGrp="1"/>
          </p:cNvSpPr>
          <p:nvPr>
            <p:ph type="title"/>
          </p:nvPr>
        </p:nvSpPr>
        <p:spPr>
          <a:xfrm>
            <a:off x="1143001" y="348865"/>
            <a:ext cx="10272620" cy="877729"/>
          </a:xfrm>
        </p:spPr>
        <p:txBody>
          <a:bodyPr anchor="ctr">
            <a:normAutofit fontScale="90000"/>
          </a:bodyPr>
          <a:lstStyle/>
          <a:p>
            <a:r>
              <a:rPr lang="en-US" sz="4000" b="1">
                <a:solidFill>
                  <a:srgbClr val="FFFFFF"/>
                </a:solidFill>
              </a:rPr>
              <a:t>Who</a:t>
            </a:r>
            <a:r>
              <a:rPr lang="en-US" sz="4000">
                <a:solidFill>
                  <a:srgbClr val="FFFFFF"/>
                </a:solidFill>
              </a:rPr>
              <a:t> </a:t>
            </a:r>
            <a:r>
              <a:rPr lang="en-US" sz="4000" b="1">
                <a:solidFill>
                  <a:srgbClr val="FFFFFF"/>
                </a:solidFill>
              </a:rPr>
              <a:t>is responsible for data governance?    </a:t>
            </a:r>
            <a:br>
              <a:rPr lang="en-US" sz="4000" b="1">
                <a:solidFill>
                  <a:srgbClr val="FFFFFF"/>
                </a:solidFill>
              </a:rPr>
            </a:br>
            <a:r>
              <a:rPr lang="en-US" sz="4900" b="1">
                <a:solidFill>
                  <a:srgbClr val="FFFFFF"/>
                </a:solidFill>
                <a:latin typeface="+mn-lt"/>
              </a:rPr>
              <a:t>YOU ARE!</a:t>
            </a:r>
            <a:endParaRPr lang="en-US" sz="2800" b="1">
              <a:solidFill>
                <a:srgbClr val="0070C0"/>
              </a:solidFill>
              <a:latin typeface="+mn-lt"/>
            </a:endParaRPr>
          </a:p>
        </p:txBody>
      </p:sp>
      <p:graphicFrame>
        <p:nvGraphicFramePr>
          <p:cNvPr id="5" name="Content Placeholder 2">
            <a:extLst>
              <a:ext uri="{FF2B5EF4-FFF2-40B4-BE49-F238E27FC236}">
                <a16:creationId xmlns:a16="http://schemas.microsoft.com/office/drawing/2014/main" id="{60F6BB71-D62B-D1FF-1CF2-04AF3006E121}"/>
              </a:ext>
            </a:extLst>
          </p:cNvPr>
          <p:cNvGraphicFramePr>
            <a:graphicFrameLocks noGrp="1"/>
          </p:cNvGraphicFramePr>
          <p:nvPr>
            <p:ph idx="1"/>
            <p:extLst>
              <p:ext uri="{D42A27DB-BD31-4B8C-83A1-F6EECF244321}">
                <p14:modId xmlns:p14="http://schemas.microsoft.com/office/powerpoint/2010/main" val="1279338471"/>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0B582749-9EB5-B4BF-26A2-0ECCECB1D7E6}"/>
              </a:ext>
            </a:extLst>
          </p:cNvPr>
          <p:cNvSpPr txBox="1"/>
          <p:nvPr/>
        </p:nvSpPr>
        <p:spPr>
          <a:xfrm>
            <a:off x="2799818" y="1907810"/>
            <a:ext cx="6616304" cy="646331"/>
          </a:xfrm>
          <a:prstGeom prst="rect">
            <a:avLst/>
          </a:prstGeom>
          <a:noFill/>
        </p:spPr>
        <p:txBody>
          <a:bodyPr wrap="square">
            <a:spAutoFit/>
          </a:bodyPr>
          <a:lstStyle/>
          <a:p>
            <a:r>
              <a:rPr lang="en-US" sz="3600" b="1">
                <a:solidFill>
                  <a:schemeClr val="accent1">
                    <a:lumMod val="75000"/>
                  </a:schemeClr>
                </a:solidFill>
              </a:rPr>
              <a:t>Data Governance is a Team Effort!</a:t>
            </a:r>
            <a:endParaRPr lang="en-US" sz="3600">
              <a:solidFill>
                <a:schemeClr val="accent1">
                  <a:lumMod val="75000"/>
                </a:schemeClr>
              </a:solidFill>
            </a:endParaRPr>
          </a:p>
        </p:txBody>
      </p:sp>
      <p:sp>
        <p:nvSpPr>
          <p:cNvPr id="7" name="TextBox 6">
            <a:extLst>
              <a:ext uri="{FF2B5EF4-FFF2-40B4-BE49-F238E27FC236}">
                <a16:creationId xmlns:a16="http://schemas.microsoft.com/office/drawing/2014/main" id="{0916A5A3-A4F3-BA9A-3623-F6D61FFADE3C}"/>
              </a:ext>
            </a:extLst>
          </p:cNvPr>
          <p:cNvSpPr txBox="1"/>
          <p:nvPr/>
        </p:nvSpPr>
        <p:spPr>
          <a:xfrm>
            <a:off x="753991" y="5612196"/>
            <a:ext cx="11050640" cy="646331"/>
          </a:xfrm>
          <a:prstGeom prst="rect">
            <a:avLst/>
          </a:prstGeom>
          <a:noFill/>
        </p:spPr>
        <p:txBody>
          <a:bodyPr wrap="square">
            <a:spAutoFit/>
          </a:bodyPr>
          <a:lstStyle/>
          <a:p>
            <a:r>
              <a:rPr lang="en-US" sz="3600" b="1">
                <a:solidFill>
                  <a:schemeClr val="accent1">
                    <a:lumMod val="75000"/>
                  </a:schemeClr>
                </a:solidFill>
              </a:rPr>
              <a:t>If you collect, load, or use data, you have a role to play!</a:t>
            </a:r>
            <a:endParaRPr lang="en-US" sz="3600">
              <a:solidFill>
                <a:schemeClr val="accent1">
                  <a:lumMod val="75000"/>
                </a:schemeClr>
              </a:solidFill>
            </a:endParaRPr>
          </a:p>
        </p:txBody>
      </p:sp>
    </p:spTree>
    <p:extLst>
      <p:ext uri="{BB962C8B-B14F-4D97-AF65-F5344CB8AC3E}">
        <p14:creationId xmlns:p14="http://schemas.microsoft.com/office/powerpoint/2010/main" val="1822243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4BC010-1653-8F95-BBBB-CC04B27A9B40}"/>
              </a:ext>
            </a:extLst>
          </p:cNvPr>
          <p:cNvSpPr>
            <a:spLocks noGrp="1"/>
          </p:cNvSpPr>
          <p:nvPr>
            <p:ph type="title"/>
          </p:nvPr>
        </p:nvSpPr>
        <p:spPr>
          <a:xfrm>
            <a:off x="586478" y="1683756"/>
            <a:ext cx="3115265" cy="2396359"/>
          </a:xfrm>
        </p:spPr>
        <p:txBody>
          <a:bodyPr anchor="b">
            <a:normAutofit/>
          </a:bodyPr>
          <a:lstStyle/>
          <a:p>
            <a:pPr algn="r"/>
            <a:r>
              <a:rPr lang="en-US" sz="4000" b="1">
                <a:solidFill>
                  <a:srgbClr val="FFFFFF"/>
                </a:solidFill>
              </a:rPr>
              <a:t>Benefits of Data Governance Policies</a:t>
            </a:r>
          </a:p>
        </p:txBody>
      </p:sp>
      <p:graphicFrame>
        <p:nvGraphicFramePr>
          <p:cNvPr id="5" name="Content Placeholder 2">
            <a:extLst>
              <a:ext uri="{FF2B5EF4-FFF2-40B4-BE49-F238E27FC236}">
                <a16:creationId xmlns:a16="http://schemas.microsoft.com/office/drawing/2014/main" id="{671FCDA1-78F0-82D0-C866-E15850D0C555}"/>
              </a:ext>
            </a:extLst>
          </p:cNvPr>
          <p:cNvGraphicFramePr>
            <a:graphicFrameLocks noGrp="1"/>
          </p:cNvGraphicFramePr>
          <p:nvPr>
            <p:ph idx="1"/>
            <p:extLst>
              <p:ext uri="{D42A27DB-BD31-4B8C-83A1-F6EECF244321}">
                <p14:modId xmlns:p14="http://schemas.microsoft.com/office/powerpoint/2010/main" val="3994939955"/>
              </p:ext>
            </p:extLst>
          </p:nvPr>
        </p:nvGraphicFramePr>
        <p:xfrm>
          <a:off x="4362258" y="510359"/>
          <a:ext cx="7574969" cy="56940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4906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7558BBA-A09B-2A64-A4E9-8FC8A8EF1712}"/>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2660B5-06E7-D560-2935-2F739D925947}"/>
              </a:ext>
            </a:extLst>
          </p:cNvPr>
          <p:cNvSpPr>
            <a:spLocks noGrp="1"/>
          </p:cNvSpPr>
          <p:nvPr>
            <p:ph type="title"/>
          </p:nvPr>
        </p:nvSpPr>
        <p:spPr>
          <a:xfrm>
            <a:off x="653906" y="1530727"/>
            <a:ext cx="4944461" cy="3275455"/>
          </a:xfrm>
        </p:spPr>
        <p:txBody>
          <a:bodyPr vert="horz" lIns="91440" tIns="45720" rIns="91440" bIns="45720" rtlCol="0" anchor="b">
            <a:normAutofit/>
          </a:bodyPr>
          <a:lstStyle/>
          <a:p>
            <a:r>
              <a:rPr lang="en-US"/>
              <a:t>Where Does Data Governance Fit into a Migration to CEDS?</a:t>
            </a:r>
          </a:p>
          <a:p>
            <a:endParaRPr lang="en-US" b="1"/>
          </a:p>
        </p:txBody>
      </p:sp>
      <p:pic>
        <p:nvPicPr>
          <p:cNvPr id="3" name="Picture 2" descr="Sticky notes with question marks">
            <a:extLst>
              <a:ext uri="{FF2B5EF4-FFF2-40B4-BE49-F238E27FC236}">
                <a16:creationId xmlns:a16="http://schemas.microsoft.com/office/drawing/2014/main" id="{BADCF8FD-0CE8-EDB6-2AF6-E31AC4C46538}"/>
              </a:ext>
            </a:extLst>
          </p:cNvPr>
          <p:cNvPicPr>
            <a:picLocks noChangeAspect="1"/>
          </p:cNvPicPr>
          <p:nvPr/>
        </p:nvPicPr>
        <p:blipFill rotWithShape="1">
          <a:blip r:embed="rId2"/>
          <a:srcRect l="13017" r="28945"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028040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B3DB719FA1C34080E4814B0864F043" ma:contentTypeVersion="17" ma:contentTypeDescription="Create a new document." ma:contentTypeScope="" ma:versionID="9ff92da878e5e7677e29b213441ef58f">
  <xsd:schema xmlns:xsd="http://www.w3.org/2001/XMLSchema" xmlns:xs="http://www.w3.org/2001/XMLSchema" xmlns:p="http://schemas.microsoft.com/office/2006/metadata/properties" xmlns:ns2="49e57fdc-d174-43e0-9585-3c8a10f83790" xmlns:ns3="b00803ea-64bf-46da-84ea-3b805ebd7f86" xmlns:ns4="e4664c3e-f049-4574-bd7d-7499d2032cca" targetNamespace="http://schemas.microsoft.com/office/2006/metadata/properties" ma:root="true" ma:fieldsID="b67a31cb01d7c4de48d6e8c5e7ff0300" ns2:_="" ns3:_="" ns4:_="">
    <xsd:import namespace="49e57fdc-d174-43e0-9585-3c8a10f83790"/>
    <xsd:import namespace="b00803ea-64bf-46da-84ea-3b805ebd7f86"/>
    <xsd:import namespace="e4664c3e-f049-4574-bd7d-7499d2032cc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lcf76f155ced4ddcb4097134ff3c332f" minOccurs="0"/>
                <xsd:element ref="ns4: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e57fdc-d174-43e0-9585-3c8a10f8379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c0d83692-8000-456c-81e0-753272234f0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00803ea-64bf-46da-84ea-3b805ebd7f8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4664c3e-f049-4574-bd7d-7499d2032cca"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975bdaf4-af8d-4568-8039-5f812f555784}" ma:internalName="TaxCatchAll" ma:showField="CatchAllData" ma:web="b00803ea-64bf-46da-84ea-3b805ebd7f8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9e57fdc-d174-43e0-9585-3c8a10f83790">
      <Terms xmlns="http://schemas.microsoft.com/office/infopath/2007/PartnerControls"/>
    </lcf76f155ced4ddcb4097134ff3c332f>
    <TaxCatchAll xmlns="e4664c3e-f049-4574-bd7d-7499d2032cca" xsi:nil="true"/>
    <SharedWithUsers xmlns="b00803ea-64bf-46da-84ea-3b805ebd7f86">
      <UserInfo>
        <DisplayName>Mann, Doris (CEPI)</DisplayName>
        <AccountId>1259</AccountId>
        <AccountType/>
      </UserInfo>
      <UserInfo>
        <DisplayName>Handley, Heather (CEPI)</DisplayName>
        <AccountId>1737</AccountId>
        <AccountType/>
      </UserInfo>
      <UserInfo>
        <DisplayName>DeBrabander, Joshua (CEPI)</DisplayName>
        <AccountId>33236</AccountId>
        <AccountType/>
      </UserInfo>
      <UserInfo>
        <DisplayName>Lance, Sherine (CEPI)</DisplayName>
        <AccountId>27673</AccountId>
        <AccountType/>
      </UserInfo>
      <UserInfo>
        <DisplayName>Hawkins-Day, Marcia (CEPI)</DisplayName>
        <AccountId>79309</AccountId>
        <AccountType/>
      </UserInfo>
      <UserInfo>
        <DisplayName>Abdulkadri, Taibat (CEPI)</DisplayName>
        <AccountId>33167</AccountId>
        <AccountType/>
      </UserInfo>
      <UserInfo>
        <DisplayName>Razdan, Rajender (DTMB-Contractor)</DisplayName>
        <AccountId>6543</AccountId>
        <AccountType/>
      </UserInfo>
    </SharedWithUsers>
  </documentManagement>
</p:properties>
</file>

<file path=customXml/itemProps1.xml><?xml version="1.0" encoding="utf-8"?>
<ds:datastoreItem xmlns:ds="http://schemas.openxmlformats.org/officeDocument/2006/customXml" ds:itemID="{E233E950-147B-4F07-A612-A9AF0633095B}">
  <ds:schemaRefs>
    <ds:schemaRef ds:uri="http://schemas.microsoft.com/sharepoint/v3/contenttype/forms"/>
  </ds:schemaRefs>
</ds:datastoreItem>
</file>

<file path=customXml/itemProps2.xml><?xml version="1.0" encoding="utf-8"?>
<ds:datastoreItem xmlns:ds="http://schemas.openxmlformats.org/officeDocument/2006/customXml" ds:itemID="{77222A88-D225-451E-8F67-BECF9A74ABA8}">
  <ds:schemaRefs>
    <ds:schemaRef ds:uri="49e57fdc-d174-43e0-9585-3c8a10f83790"/>
    <ds:schemaRef ds:uri="b00803ea-64bf-46da-84ea-3b805ebd7f86"/>
    <ds:schemaRef ds:uri="e4664c3e-f049-4574-bd7d-7499d2032cc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7919D4F-6C9F-4039-B70D-0232B609A9BC}">
  <ds:schemaRefs>
    <ds:schemaRef ds:uri="49e57fdc-d174-43e0-9585-3c8a10f83790"/>
    <ds:schemaRef ds:uri="b00803ea-64bf-46da-84ea-3b805ebd7f86"/>
    <ds:schemaRef ds:uri="e4664c3e-f049-4574-bd7d-7499d2032cc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afded6f5-d1d0-4596-a1c0-00c047dd6749}" enabled="1" method="Standard" siteId="{7a41925e-f697-4f7c-bec3-0470887ac752}" removed="0"/>
</clbl:labelList>
</file>

<file path=docProps/app.xml><?xml version="1.0" encoding="utf-8"?>
<Properties xmlns="http://schemas.openxmlformats.org/officeDocument/2006/extended-properties" xmlns:vt="http://schemas.openxmlformats.org/officeDocument/2006/docPropsVTypes">
  <Template>TM04033919[[fn=Circuit]]</Template>
  <TotalTime>3</TotalTime>
  <Words>1229</Words>
  <Application>Microsoft Office PowerPoint</Application>
  <PresentationFormat>Widescreen</PresentationFormat>
  <Paragraphs>160</Paragraphs>
  <Slides>19</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Roboto</vt:lpstr>
      <vt:lpstr>Office Theme</vt:lpstr>
      <vt:lpstr>Data Governance</vt:lpstr>
      <vt:lpstr>Table of Contents</vt:lpstr>
      <vt:lpstr>In This Training</vt:lpstr>
      <vt:lpstr>What is Data Governance? </vt:lpstr>
      <vt:lpstr>What is Data Governance?</vt:lpstr>
      <vt:lpstr>Who is responsible for data governance? </vt:lpstr>
      <vt:lpstr>Who is responsible for data governance?     YOU ARE!</vt:lpstr>
      <vt:lpstr>Benefits of Data Governance Policies</vt:lpstr>
      <vt:lpstr>Where Does Data Governance Fit into a Migration to CEDS? </vt:lpstr>
      <vt:lpstr>PowerPoint Presentation</vt:lpstr>
      <vt:lpstr>Identify &amp; Load Data Elements to CEDS Align Tool </vt:lpstr>
      <vt:lpstr>What if an element doesn't align? </vt:lpstr>
      <vt:lpstr> Identifying, Documenting and Tracking Gaps</vt:lpstr>
      <vt:lpstr>The Master Gaps Spreadsheet</vt:lpstr>
      <vt:lpstr> Identify the Best Approach to Resolve the Gap</vt:lpstr>
      <vt:lpstr>PowerPoint Presentation</vt:lpstr>
      <vt:lpstr>Creating a Use Case</vt:lpstr>
      <vt:lpstr>Wrap-up </vt:lpstr>
      <vt:lpstr>Additional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Governance</dc:title>
  <dc:creator>Robinson, Annette (CEPI)</dc:creator>
  <cp:lastModifiedBy>Jackie Hughes</cp:lastModifiedBy>
  <cp:revision>2</cp:revision>
  <dcterms:created xsi:type="dcterms:W3CDTF">2024-04-09T14:55:10Z</dcterms:created>
  <dcterms:modified xsi:type="dcterms:W3CDTF">2025-09-30T14:27:38Z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a2fed65-62e7-46ea-af74-187e0c17143a_Enabled">
    <vt:lpwstr>true</vt:lpwstr>
  </property>
  <property fmtid="{D5CDD505-2E9C-101B-9397-08002B2CF9AE}" pid="3" name="MSIP_Label_3a2fed65-62e7-46ea-af74-187e0c17143a_SetDate">
    <vt:lpwstr>2024-04-10T18:57:39Z</vt:lpwstr>
  </property>
  <property fmtid="{D5CDD505-2E9C-101B-9397-08002B2CF9AE}" pid="4" name="MSIP_Label_3a2fed65-62e7-46ea-af74-187e0c17143a_Method">
    <vt:lpwstr>Privileged</vt:lpwstr>
  </property>
  <property fmtid="{D5CDD505-2E9C-101B-9397-08002B2CF9AE}" pid="5" name="MSIP_Label_3a2fed65-62e7-46ea-af74-187e0c17143a_Name">
    <vt:lpwstr>3a2fed65-62e7-46ea-af74-187e0c17143a</vt:lpwstr>
  </property>
  <property fmtid="{D5CDD505-2E9C-101B-9397-08002B2CF9AE}" pid="6" name="MSIP_Label_3a2fed65-62e7-46ea-af74-187e0c17143a_SiteId">
    <vt:lpwstr>d5fb7087-3777-42ad-966a-892ef47225d1</vt:lpwstr>
  </property>
  <property fmtid="{D5CDD505-2E9C-101B-9397-08002B2CF9AE}" pid="7" name="MSIP_Label_3a2fed65-62e7-46ea-af74-187e0c17143a_ActionId">
    <vt:lpwstr>1ff32def-6031-47b9-971a-1a54bc2df747</vt:lpwstr>
  </property>
  <property fmtid="{D5CDD505-2E9C-101B-9397-08002B2CF9AE}" pid="8" name="MSIP_Label_3a2fed65-62e7-46ea-af74-187e0c17143a_ContentBits">
    <vt:lpwstr>0</vt:lpwstr>
  </property>
  <property fmtid="{D5CDD505-2E9C-101B-9397-08002B2CF9AE}" pid="9" name="ContentTypeId">
    <vt:lpwstr>0x010100DEB3DB719FA1C34080E4814B0864F043</vt:lpwstr>
  </property>
  <property fmtid="{D5CDD505-2E9C-101B-9397-08002B2CF9AE}" pid="10" name="MediaServiceImageTags">
    <vt:lpwstr/>
  </property>
</Properties>
</file>